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C7B018BB-80A7-4F77-B60F-C8B233D01FF8}" styleName="">
    <a:tblBg/>
    <a:wholeTbl>
      <a:tcTxStyle b="off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0" name="Shape 3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3.png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traight Connector 6"/>
          <p:cNvSpPr/>
          <p:nvPr/>
        </p:nvSpPr>
        <p:spPr>
          <a:xfrm>
            <a:off x="-10633" y="6473729"/>
            <a:ext cx="9154633" cy="1"/>
          </a:xfrm>
          <a:prstGeom prst="line">
            <a:avLst/>
          </a:prstGeom>
          <a:ln w="38100">
            <a:solidFill>
              <a:schemeClr val="accent4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" name="Rectangle 7"/>
          <p:cNvSpPr/>
          <p:nvPr/>
        </p:nvSpPr>
        <p:spPr>
          <a:xfrm>
            <a:off x="1" y="6487064"/>
            <a:ext cx="9144001" cy="37094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20" name="Rectangle 10"/>
          <p:cNvSpPr/>
          <p:nvPr/>
        </p:nvSpPr>
        <p:spPr>
          <a:xfrm>
            <a:off x="1" y="0"/>
            <a:ext cx="9144001" cy="1046182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21" name="Straight Connector 11"/>
          <p:cNvSpPr/>
          <p:nvPr/>
        </p:nvSpPr>
        <p:spPr>
          <a:xfrm>
            <a:off x="-12310" y="1046181"/>
            <a:ext cx="9152630" cy="1"/>
          </a:xfrm>
          <a:prstGeom prst="line">
            <a:avLst/>
          </a:prstGeom>
          <a:ln w="38100">
            <a:solidFill>
              <a:schemeClr val="accent4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" name="TextBox 17"/>
          <p:cNvSpPr txBox="1"/>
          <p:nvPr/>
        </p:nvSpPr>
        <p:spPr>
          <a:xfrm>
            <a:off x="4155118" y="-30065"/>
            <a:ext cx="854875" cy="202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800">
                <a:solidFill>
                  <a:srgbClr val="00B05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UNCLASSIFIED</a:t>
            </a:r>
          </a:p>
        </p:txBody>
      </p:sp>
      <p:pic>
        <p:nvPicPr>
          <p:cNvPr id="23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665" y="161680"/>
            <a:ext cx="633739" cy="7327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Picture 16" descr="Picture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32868" y="164381"/>
            <a:ext cx="726006" cy="726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3" y="-3"/>
            <a:ext cx="9144004" cy="6862358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Rectangle 7"/>
          <p:cNvSpPr/>
          <p:nvPr/>
        </p:nvSpPr>
        <p:spPr>
          <a:xfrm>
            <a:off x="2593731" y="-4356"/>
            <a:ext cx="6550267" cy="6869732"/>
          </a:xfrm>
          <a:prstGeom prst="rect">
            <a:avLst/>
          </a:prstGeom>
          <a:solidFill>
            <a:srgbClr val="404040">
              <a:alpha val="73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27" name="Rectangle 8"/>
          <p:cNvSpPr/>
          <p:nvPr/>
        </p:nvSpPr>
        <p:spPr>
          <a:xfrm>
            <a:off x="1732240" y="-980"/>
            <a:ext cx="7402511" cy="686752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28" name="Rectangle 9"/>
          <p:cNvSpPr/>
          <p:nvPr/>
        </p:nvSpPr>
        <p:spPr>
          <a:xfrm flipH="1">
            <a:off x="-4" y="-4354"/>
            <a:ext cx="2604369" cy="6866708"/>
          </a:xfrm>
          <a:prstGeom prst="rect">
            <a:avLst/>
          </a:prstGeom>
          <a:solidFill>
            <a:srgbClr val="BFBFBF">
              <a:alpha val="51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29" name="Rectangle 13"/>
          <p:cNvSpPr/>
          <p:nvPr/>
        </p:nvSpPr>
        <p:spPr>
          <a:xfrm>
            <a:off x="8878185" y="0"/>
            <a:ext cx="265818" cy="68580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30" name="Rectangle 14"/>
          <p:cNvSpPr/>
          <p:nvPr/>
        </p:nvSpPr>
        <p:spPr>
          <a:xfrm>
            <a:off x="8878185" y="5406311"/>
            <a:ext cx="265818" cy="1459068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b"/>
          <a:lstStyle/>
          <a:p>
            <a:pPr algn="ctr"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grpSp>
        <p:nvGrpSpPr>
          <p:cNvPr id="33" name="Group 15"/>
          <p:cNvGrpSpPr/>
          <p:nvPr/>
        </p:nvGrpSpPr>
        <p:grpSpPr>
          <a:xfrm>
            <a:off x="187938" y="212534"/>
            <a:ext cx="1041810" cy="1317330"/>
            <a:chOff x="0" y="0"/>
            <a:chExt cx="1041809" cy="1317329"/>
          </a:xfrm>
        </p:grpSpPr>
        <p:sp>
          <p:nvSpPr>
            <p:cNvPr id="31" name="Rounded Rectangle 16"/>
            <p:cNvSpPr/>
            <p:nvPr/>
          </p:nvSpPr>
          <p:spPr>
            <a:xfrm>
              <a:off x="-1" y="-1"/>
              <a:ext cx="1041810" cy="1317330"/>
            </a:xfrm>
            <a:prstGeom prst="roundRect">
              <a:avLst>
                <a:gd name="adj" fmla="val 13425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pic>
          <p:nvPicPr>
            <p:cNvPr id="32" name="Picture 17" descr="Picture 1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56396" y="221440"/>
              <a:ext cx="756248" cy="8744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4" name="Picture 18" descr="Picture 1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99120" y="2435823"/>
            <a:ext cx="1987065" cy="1987132"/>
          </a:xfrm>
          <a:prstGeom prst="rect">
            <a:avLst/>
          </a:prstGeom>
          <a:ln w="57150">
            <a:solidFill>
              <a:srgbClr val="000000"/>
            </a:solidFill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pic>
        <p:nvPicPr>
          <p:cNvPr id="35" name="Picture 19" descr="Picture 19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499120" y="212536"/>
            <a:ext cx="1987064" cy="1961522"/>
          </a:xfrm>
          <a:prstGeom prst="rect">
            <a:avLst/>
          </a:prstGeom>
          <a:ln w="57150">
            <a:solidFill>
              <a:srgbClr val="000000"/>
            </a:solidFill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grpSp>
        <p:nvGrpSpPr>
          <p:cNvPr id="49" name="Group 20"/>
          <p:cNvGrpSpPr/>
          <p:nvPr/>
        </p:nvGrpSpPr>
        <p:grpSpPr>
          <a:xfrm>
            <a:off x="4484423" y="5925771"/>
            <a:ext cx="3639154" cy="887999"/>
            <a:chOff x="-1" y="-2"/>
            <a:chExt cx="3639152" cy="887998"/>
          </a:xfrm>
        </p:grpSpPr>
        <p:grpSp>
          <p:nvGrpSpPr>
            <p:cNvPr id="38" name="TextBox 21"/>
            <p:cNvGrpSpPr/>
            <p:nvPr/>
          </p:nvGrpSpPr>
          <p:grpSpPr>
            <a:xfrm>
              <a:off x="-2" y="-3"/>
              <a:ext cx="3589642" cy="421637"/>
              <a:chOff x="0" y="-1"/>
              <a:chExt cx="3589640" cy="421635"/>
            </a:xfrm>
          </p:grpSpPr>
          <p:sp>
            <p:nvSpPr>
              <p:cNvPr id="36" name="Rectangle"/>
              <p:cNvSpPr/>
              <p:nvPr/>
            </p:nvSpPr>
            <p:spPr>
              <a:xfrm>
                <a:off x="419514" y="6014"/>
                <a:ext cx="2750627" cy="409618"/>
              </a:xfrm>
              <a:prstGeom prst="rect">
                <a:avLst/>
              </a:prstGeom>
              <a:solidFill>
                <a:srgbClr val="000000"/>
              </a:solidFill>
              <a:ln w="28575" cap="flat">
                <a:solidFill>
                  <a:schemeClr val="accent4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b="1" spc="100" sz="2200">
                    <a:solidFill>
                      <a:srgbClr val="FFFFFF"/>
                    </a:solidFill>
                    <a:latin typeface="Agency FB"/>
                    <a:ea typeface="Agency FB"/>
                    <a:cs typeface="Agency FB"/>
                    <a:sym typeface="Agency FB"/>
                  </a:defRPr>
                </a:pPr>
              </a:p>
            </p:txBody>
          </p:sp>
          <p:sp>
            <p:nvSpPr>
              <p:cNvPr id="37" name="LTG DUANE A. GAMBLE"/>
              <p:cNvSpPr txBox="1"/>
              <p:nvPr/>
            </p:nvSpPr>
            <p:spPr>
              <a:xfrm>
                <a:off x="-1" y="-2"/>
                <a:ext cx="3589642" cy="4216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8" tIns="45718" rIns="45718" bIns="45718" numCol="1" anchor="ctr">
                <a:spAutoFit/>
              </a:bodyPr>
              <a:lstStyle>
                <a:lvl1pPr algn="ctr">
                  <a:defRPr b="1" spc="100" sz="2200">
                    <a:solidFill>
                      <a:srgbClr val="FFFFFF"/>
                    </a:solidFill>
                    <a:latin typeface="Agency FB"/>
                    <a:ea typeface="Agency FB"/>
                    <a:cs typeface="Agency FB"/>
                    <a:sym typeface="Agency FB"/>
                  </a:defRPr>
                </a:lvl1pPr>
              </a:lstStyle>
              <a:p>
                <a:pPr/>
                <a:r>
                  <a:t>LTG DUANE A. GAMBLE</a:t>
                </a:r>
              </a:p>
            </p:txBody>
          </p:sp>
        </p:grpSp>
        <p:grpSp>
          <p:nvGrpSpPr>
            <p:cNvPr id="41" name="TextBox 22"/>
            <p:cNvGrpSpPr/>
            <p:nvPr/>
          </p:nvGrpSpPr>
          <p:grpSpPr>
            <a:xfrm>
              <a:off x="666203" y="400788"/>
              <a:ext cx="2972948" cy="332737"/>
              <a:chOff x="-1" y="-1"/>
              <a:chExt cx="2972947" cy="332735"/>
            </a:xfrm>
          </p:grpSpPr>
          <p:sp>
            <p:nvSpPr>
              <p:cNvPr id="39" name="Rectangle"/>
              <p:cNvSpPr/>
              <p:nvPr/>
            </p:nvSpPr>
            <p:spPr>
              <a:xfrm>
                <a:off x="469027" y="15690"/>
                <a:ext cx="2034906" cy="301368"/>
              </a:xfrm>
              <a:prstGeom prst="rect">
                <a:avLst/>
              </a:prstGeom>
              <a:solidFill>
                <a:srgbClr val="000000"/>
              </a:solidFill>
              <a:ln w="28575" cap="flat">
                <a:solidFill>
                  <a:schemeClr val="accent4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600">
                    <a:solidFill>
                      <a:srgbClr val="FFFFFF"/>
                    </a:solidFill>
                    <a:latin typeface="Agency FB"/>
                    <a:ea typeface="Agency FB"/>
                    <a:cs typeface="Agency FB"/>
                    <a:sym typeface="Agency FB"/>
                  </a:defRPr>
                </a:pPr>
              </a:p>
            </p:txBody>
          </p:sp>
          <p:sp>
            <p:nvSpPr>
              <p:cNvPr id="40" name="DEPUTY CHIEF OF STAFF, G-4"/>
              <p:cNvSpPr txBox="1"/>
              <p:nvPr/>
            </p:nvSpPr>
            <p:spPr>
              <a:xfrm>
                <a:off x="-2" y="-2"/>
                <a:ext cx="2972948" cy="3327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8" tIns="45718" rIns="45718" bIns="45718" numCol="1" anchor="ctr">
                <a:spAutoFit/>
              </a:bodyPr>
              <a:lstStyle/>
              <a:p>
                <a:pPr algn="ctr">
                  <a:defRPr sz="1600">
                    <a:solidFill>
                      <a:srgbClr val="FFFFFF"/>
                    </a:solidFill>
                    <a:latin typeface="Agency FB"/>
                    <a:ea typeface="Agency FB"/>
                    <a:cs typeface="Agency FB"/>
                    <a:sym typeface="Agency FB"/>
                  </a:defRPr>
                </a:pPr>
                <a:r>
                  <a:t>DEPUTY CHIEF </a:t>
                </a:r>
                <a:r>
                  <a:rPr sz="1200"/>
                  <a:t>OF</a:t>
                </a:r>
                <a:r>
                  <a:t> STAFF, G-4</a:t>
                </a:r>
              </a:p>
            </p:txBody>
          </p:sp>
        </p:grpSp>
        <p:grpSp>
          <p:nvGrpSpPr>
            <p:cNvPr id="44" name="TextBox 23"/>
            <p:cNvGrpSpPr/>
            <p:nvPr/>
          </p:nvGrpSpPr>
          <p:grpSpPr>
            <a:xfrm>
              <a:off x="419513" y="250460"/>
              <a:ext cx="710769" cy="637537"/>
              <a:chOff x="0" y="0"/>
              <a:chExt cx="710768" cy="637535"/>
            </a:xfrm>
          </p:grpSpPr>
          <p:sp>
            <p:nvSpPr>
              <p:cNvPr id="42" name="Rectangle"/>
              <p:cNvSpPr/>
              <p:nvPr/>
            </p:nvSpPr>
            <p:spPr>
              <a:xfrm>
                <a:off x="-1" y="168090"/>
                <a:ext cx="710769" cy="301365"/>
              </a:xfrm>
              <a:prstGeom prst="rect">
                <a:avLst/>
              </a:prstGeom>
              <a:solidFill>
                <a:schemeClr val="accent4"/>
              </a:solidFill>
              <a:ln w="28575" cap="flat">
                <a:solidFill>
                  <a:schemeClr val="accent4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3600">
                    <a:solidFill>
                      <a:srgbClr val="FFFFFF"/>
                    </a:solidFill>
                    <a:latin typeface="Agency FB"/>
                    <a:ea typeface="Agency FB"/>
                    <a:cs typeface="Agency FB"/>
                    <a:sym typeface="Agency FB"/>
                  </a:defRPr>
                </a:pPr>
              </a:p>
            </p:txBody>
          </p:sp>
          <p:sp>
            <p:nvSpPr>
              <p:cNvPr id="43" name="Text"/>
              <p:cNvSpPr txBox="1"/>
              <p:nvPr/>
            </p:nvSpPr>
            <p:spPr>
              <a:xfrm>
                <a:off x="239798" y="-1"/>
                <a:ext cx="231162" cy="6375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8" tIns="45718" rIns="45718" bIns="45718" numCol="1" anchor="ctr">
                <a:spAutoFit/>
              </a:bodyPr>
              <a:lstStyle>
                <a:lvl1pPr algn="ctr">
                  <a:defRPr sz="3600">
                    <a:solidFill>
                      <a:srgbClr val="FFFFFF"/>
                    </a:solidFill>
                    <a:latin typeface="Agency FB"/>
                    <a:ea typeface="Agency FB"/>
                    <a:cs typeface="Agency FB"/>
                    <a:sym typeface="Agency FB"/>
                  </a:defRPr>
                </a:lvl1pPr>
              </a:lstStyle>
              <a:p>
                <a:pPr/>
                <a:r>
                  <a:t> </a:t>
                </a:r>
              </a:p>
            </p:txBody>
          </p:sp>
        </p:grpSp>
        <p:grpSp>
          <p:nvGrpSpPr>
            <p:cNvPr id="48" name="Group 24"/>
            <p:cNvGrpSpPr/>
            <p:nvPr/>
          </p:nvGrpSpPr>
          <p:grpSpPr>
            <a:xfrm>
              <a:off x="501175" y="478432"/>
              <a:ext cx="564123" cy="163455"/>
              <a:chOff x="4205" y="0"/>
              <a:chExt cx="564122" cy="163453"/>
            </a:xfrm>
          </p:grpSpPr>
          <p:sp>
            <p:nvSpPr>
              <p:cNvPr id="45" name="5-Point Star 25"/>
              <p:cNvSpPr/>
              <p:nvPr/>
            </p:nvSpPr>
            <p:spPr>
              <a:xfrm>
                <a:off x="404875" y="0"/>
                <a:ext cx="163453" cy="163454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>
                        <a:alpha val="43000"/>
                      </a:srgbClr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46" name="5-Point Star 26"/>
              <p:cNvSpPr/>
              <p:nvPr/>
            </p:nvSpPr>
            <p:spPr>
              <a:xfrm>
                <a:off x="204541" y="0"/>
                <a:ext cx="163453" cy="163454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>
                        <a:alpha val="43000"/>
                      </a:srgbClr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47" name="5-Point Star 27"/>
              <p:cNvSpPr/>
              <p:nvPr/>
            </p:nvSpPr>
            <p:spPr>
              <a:xfrm>
                <a:off x="4205" y="0"/>
                <a:ext cx="163454" cy="163454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>
                        <a:alpha val="43000"/>
                      </a:srgbClr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</p:grpSp>
      </p:grpSp>
      <p:sp>
        <p:nvSpPr>
          <p:cNvPr id="50" name="TextBox 28"/>
          <p:cNvSpPr txBox="1"/>
          <p:nvPr/>
        </p:nvSpPr>
        <p:spPr>
          <a:xfrm rot="16200000">
            <a:off x="-2911834" y="4031503"/>
            <a:ext cx="6949301" cy="85343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>
            <a:lvl1pPr algn="ctr">
              <a:defRPr b="1" sz="5000">
                <a:solidFill>
                  <a:srgbClr val="FFFFFF">
                    <a:alpha val="64999"/>
                  </a:srgbClr>
                </a:solidFill>
                <a:latin typeface="Agency FB"/>
                <a:ea typeface="Agency FB"/>
                <a:cs typeface="Agency FB"/>
                <a:sym typeface="Agency FB"/>
              </a:defRPr>
            </a:lvl1pPr>
          </a:lstStyle>
          <a:p>
            <a:pPr/>
            <a:r>
              <a:t>U.S. ARMY LOGISTICS</a:t>
            </a:r>
          </a:p>
        </p:txBody>
      </p:sp>
      <p:sp>
        <p:nvSpPr>
          <p:cNvPr id="51" name="TextBox 29"/>
          <p:cNvSpPr txBox="1"/>
          <p:nvPr/>
        </p:nvSpPr>
        <p:spPr>
          <a:xfrm rot="16200000">
            <a:off x="-2961602" y="4254097"/>
            <a:ext cx="7920003" cy="40893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/>
          <a:p>
            <a:pPr algn="ctr">
              <a:defRPr b="1" spc="10" sz="2100">
                <a:solidFill>
                  <a:srgbClr val="FFFFFF">
                    <a:alpha val="64999"/>
                  </a:srgbClr>
                </a:solidFill>
                <a:latin typeface="Agency FB"/>
                <a:ea typeface="Agency FB"/>
                <a:cs typeface="Agency FB"/>
                <a:sym typeface="Agency FB"/>
              </a:defRPr>
            </a:pPr>
            <a:r>
              <a:t>PEOPLE </a:t>
            </a:r>
            <a:r>
              <a:rPr b="0">
                <a:latin typeface="Wingdings"/>
                <a:ea typeface="Wingdings"/>
                <a:cs typeface="Wingdings"/>
                <a:sym typeface="Wingdings"/>
              </a:rPr>
              <a:t>· </a:t>
            </a:r>
            <a:r>
              <a:t>READINESS </a:t>
            </a:r>
            <a:r>
              <a:rPr b="0">
                <a:latin typeface="Wingdings"/>
                <a:ea typeface="Wingdings"/>
                <a:cs typeface="Wingdings"/>
                <a:sym typeface="Wingdings"/>
              </a:rPr>
              <a:t>· </a:t>
            </a:r>
            <a:r>
              <a:t>MODERNIZATION </a:t>
            </a:r>
            <a:r>
              <a:rPr b="0">
                <a:latin typeface="Wingdings"/>
                <a:ea typeface="Wingdings"/>
                <a:cs typeface="Wingdings"/>
                <a:sym typeface="Wingdings"/>
              </a:rPr>
              <a:t>· </a:t>
            </a:r>
            <a:r>
              <a:t>REFORM</a:t>
            </a:r>
          </a:p>
        </p:txBody>
      </p:sp>
      <p:pic>
        <p:nvPicPr>
          <p:cNvPr id="52" name="Picture 51" descr="Picture 51"/>
          <p:cNvPicPr>
            <a:picLocks noChangeAspect="1"/>
          </p:cNvPicPr>
          <p:nvPr/>
        </p:nvPicPr>
        <p:blipFill>
          <a:blip r:embed="rId8">
            <a:extLst/>
          </a:blip>
          <a:srcRect l="51014" t="0" r="0" b="0"/>
          <a:stretch>
            <a:fillRect/>
          </a:stretch>
        </p:blipFill>
        <p:spPr>
          <a:xfrm>
            <a:off x="1509393" y="4684169"/>
            <a:ext cx="1966518" cy="1966040"/>
          </a:xfrm>
          <a:prstGeom prst="rect">
            <a:avLst/>
          </a:prstGeom>
          <a:ln w="57150">
            <a:solidFill>
              <a:srgbClr val="000000"/>
            </a:solidFill>
          </a:ln>
        </p:spPr>
      </p:pic>
      <p:grpSp>
        <p:nvGrpSpPr>
          <p:cNvPr id="55" name="Group 30"/>
          <p:cNvGrpSpPr/>
          <p:nvPr/>
        </p:nvGrpSpPr>
        <p:grpSpPr>
          <a:xfrm>
            <a:off x="633336" y="1693901"/>
            <a:ext cx="168781" cy="368381"/>
            <a:chOff x="0" y="0"/>
            <a:chExt cx="168780" cy="368379"/>
          </a:xfrm>
        </p:grpSpPr>
        <p:sp>
          <p:nvSpPr>
            <p:cNvPr id="53" name="Chevron 31"/>
            <p:cNvSpPr/>
            <p:nvPr/>
          </p:nvSpPr>
          <p:spPr>
            <a:xfrm rot="5400000">
              <a:off x="0" y="199600"/>
              <a:ext cx="168779" cy="168781"/>
            </a:xfrm>
            <a:prstGeom prst="chevron">
              <a:avLst>
                <a:gd name="adj" fmla="val 50000"/>
              </a:avLst>
            </a:prstGeom>
            <a:solidFill>
              <a:srgbClr val="FFFFFF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54" name="Chevron 32"/>
            <p:cNvSpPr/>
            <p:nvPr/>
          </p:nvSpPr>
          <p:spPr>
            <a:xfrm rot="5400000">
              <a:off x="0" y="-2"/>
              <a:ext cx="168779" cy="168781"/>
            </a:xfrm>
            <a:prstGeom prst="chevron">
              <a:avLst>
                <a:gd name="adj" fmla="val 50000"/>
              </a:avLst>
            </a:prstGeom>
            <a:solidFill>
              <a:srgbClr val="FFFFFF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</p:grpSp>
      <p:grpSp>
        <p:nvGrpSpPr>
          <p:cNvPr id="58" name="TextBox 37"/>
          <p:cNvGrpSpPr/>
          <p:nvPr/>
        </p:nvGrpSpPr>
        <p:grpSpPr>
          <a:xfrm>
            <a:off x="5267656" y="196839"/>
            <a:ext cx="2034903" cy="332737"/>
            <a:chOff x="0" y="-2"/>
            <a:chExt cx="2034901" cy="332735"/>
          </a:xfrm>
        </p:grpSpPr>
        <p:sp>
          <p:nvSpPr>
            <p:cNvPr id="56" name="Rectangle"/>
            <p:cNvSpPr/>
            <p:nvPr/>
          </p:nvSpPr>
          <p:spPr>
            <a:xfrm>
              <a:off x="-1" y="15691"/>
              <a:ext cx="2034902" cy="30136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38100" dir="2700000">
                <a:srgbClr val="000000">
                  <a:alpha val="4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 sz="1600">
                  <a:solidFill>
                    <a:srgbClr val="FFFFFF"/>
                  </a:solidFill>
                  <a:latin typeface="Agency FB"/>
                  <a:ea typeface="Agency FB"/>
                  <a:cs typeface="Agency FB"/>
                  <a:sym typeface="Agency FB"/>
                </a:defRPr>
              </a:pPr>
            </a:p>
          </p:txBody>
        </p:sp>
        <p:sp>
          <p:nvSpPr>
            <p:cNvPr id="57" name="UNCLASSIFIED"/>
            <p:cNvSpPr txBox="1"/>
            <p:nvPr/>
          </p:nvSpPr>
          <p:spPr>
            <a:xfrm>
              <a:off x="214640" y="-3"/>
              <a:ext cx="1605614" cy="332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ctr">
                <a:defRPr b="1" sz="1600">
                  <a:solidFill>
                    <a:srgbClr val="FFFFFF"/>
                  </a:solidFill>
                  <a:latin typeface="Agency FB"/>
                  <a:ea typeface="Agency FB"/>
                  <a:cs typeface="Agency FB"/>
                  <a:sym typeface="Agency FB"/>
                </a:defRPr>
              </a:lvl1pPr>
            </a:lstStyle>
            <a:p>
              <a:pPr/>
              <a:r>
                <a:t>UNCLASSIFIED</a:t>
              </a:r>
            </a:p>
          </p:txBody>
        </p:sp>
      </p:grpSp>
      <p:sp>
        <p:nvSpPr>
          <p:cNvPr id="59" name="TextBox 38"/>
          <p:cNvSpPr txBox="1"/>
          <p:nvPr/>
        </p:nvSpPr>
        <p:spPr>
          <a:xfrm>
            <a:off x="3660390" y="6123930"/>
            <a:ext cx="967898" cy="393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r">
              <a:defRPr b="1" sz="10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  <a:r>
              <a:t>UNCLASSIFIED</a:t>
            </a:r>
          </a:p>
          <a:p>
            <a:pPr algn="r">
              <a:defRPr i="1" sz="1000">
                <a:solidFill>
                  <a:srgbClr val="D9D9D9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  <a:r>
              <a:t>As of:                    </a:t>
            </a:r>
          </a:p>
        </p:txBody>
      </p:sp>
      <p:sp>
        <p:nvSpPr>
          <p:cNvPr id="60" name="TextBox 39"/>
          <p:cNvSpPr txBox="1"/>
          <p:nvPr/>
        </p:nvSpPr>
        <p:spPr>
          <a:xfrm rot="5400000">
            <a:off x="6184134" y="2745638"/>
            <a:ext cx="5666167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>
            <a:lvl1pPr>
              <a:defRPr b="1" i="1" spc="600" sz="2000">
                <a:solidFill>
                  <a:srgbClr val="BFBFBF">
                    <a:alpha val="35000"/>
                  </a:srgbClr>
                </a:solidFill>
                <a:latin typeface="Tw Cen MT Condensed Extra Bold"/>
                <a:ea typeface="Tw Cen MT Condensed Extra Bold"/>
                <a:cs typeface="Tw Cen MT Condensed Extra Bold"/>
                <a:sym typeface="Tw Cen MT Condensed Extra Bold"/>
              </a:defRPr>
            </a:lvl1pPr>
          </a:lstStyle>
          <a:p>
            <a:pPr/>
            <a:r>
              <a:t>UNITED STATES ARMY LOGISTICS </a:t>
            </a:r>
          </a:p>
        </p:txBody>
      </p:sp>
      <p:sp>
        <p:nvSpPr>
          <p:cNvPr id="61" name="Body Level One…"/>
          <p:cNvSpPr txBox="1"/>
          <p:nvPr>
            <p:ph type="body" sz="quarter" idx="1" hasCustomPrompt="1"/>
          </p:nvPr>
        </p:nvSpPr>
        <p:spPr>
          <a:xfrm>
            <a:off x="3650741" y="1953716"/>
            <a:ext cx="5123810" cy="914404"/>
          </a:xfrm>
          <a:prstGeom prst="rect">
            <a:avLst/>
          </a:prstGeom>
        </p:spPr>
        <p:txBody>
          <a:bodyPr anchor="ctr"/>
          <a:lstStyle>
            <a:lvl1pPr marL="0" indent="0" algn="ctr">
              <a:buClrTx/>
              <a:buSzTx/>
              <a:buNone/>
              <a:defRPr b="1" sz="48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  <a:lvl2pPr marL="1005838" indent="-548638" algn="ctr">
              <a:buClrTx/>
              <a:defRPr b="1" sz="48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2pPr>
            <a:lvl3pPr marL="1524000" indent="-609600" algn="ctr">
              <a:buClrTx/>
              <a:defRPr b="1" sz="48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3pPr>
            <a:lvl4pPr marL="2057400" indent="-685800" algn="ctr">
              <a:buClrTx/>
              <a:defRPr b="1" sz="48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4pPr>
            <a:lvl5pPr marL="2514600" indent="-685800" algn="ctr">
              <a:buClrTx/>
              <a:defRPr b="1" sz="48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/>
            <a:r>
              <a:t>Click to Add 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Text Placeholder 46"/>
          <p:cNvSpPr/>
          <p:nvPr>
            <p:ph type="body" sz="quarter" idx="13" hasCustomPrompt="1"/>
          </p:nvPr>
        </p:nvSpPr>
        <p:spPr>
          <a:xfrm>
            <a:off x="4494974" y="3360513"/>
            <a:ext cx="3431788" cy="455426"/>
          </a:xfrm>
          <a:prstGeom prst="rect">
            <a:avLst/>
          </a:prstGeom>
        </p:spPr>
        <p:txBody>
          <a:bodyPr anchor="ctr"/>
          <a:lstStyle>
            <a:lvl1pPr marL="0" indent="0" algn="ctr" defTabSz="841247">
              <a:spcBef>
                <a:spcPts val="900"/>
              </a:spcBef>
              <a:buClrTx/>
              <a:buSzTx/>
              <a:buNone/>
              <a:defRPr sz="2900">
                <a:solidFill>
                  <a:srgbClr val="FFFFFF"/>
                </a:solidFill>
                <a:effectLst>
                  <a:outerShdw sx="100000" sy="100000" kx="0" ky="0" algn="b" rotWithShape="0" blurRad="38100" dist="35052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Briefer, Directorate</a:t>
            </a:r>
          </a:p>
        </p:txBody>
      </p:sp>
      <p:sp>
        <p:nvSpPr>
          <p:cNvPr id="63" name="Text Placeholder 46"/>
          <p:cNvSpPr/>
          <p:nvPr>
            <p:ph type="body" sz="quarter" idx="14" hasCustomPrompt="1"/>
          </p:nvPr>
        </p:nvSpPr>
        <p:spPr>
          <a:xfrm>
            <a:off x="4673987" y="4369413"/>
            <a:ext cx="3077320" cy="455426"/>
          </a:xfrm>
          <a:prstGeom prst="rect">
            <a:avLst/>
          </a:prstGeom>
        </p:spPr>
        <p:txBody>
          <a:bodyPr anchor="ctr"/>
          <a:lstStyle>
            <a:lvl1pPr marL="0" indent="0" algn="ctr">
              <a:buClrTx/>
              <a:buSzTx/>
              <a:buNone/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DD Month YYYY</a:t>
            </a:r>
          </a:p>
        </p:txBody>
      </p:sp>
      <p:sp>
        <p:nvSpPr>
          <p:cNvPr id="64" name="Text Placeholder 46"/>
          <p:cNvSpPr/>
          <p:nvPr>
            <p:ph type="body" sz="quarter" idx="15" hasCustomPrompt="1"/>
          </p:nvPr>
        </p:nvSpPr>
        <p:spPr>
          <a:xfrm>
            <a:off x="3767442" y="6307342"/>
            <a:ext cx="894319" cy="187746"/>
          </a:xfrm>
          <a:prstGeom prst="rect">
            <a:avLst/>
          </a:prstGeom>
        </p:spPr>
        <p:txBody>
          <a:bodyPr anchor="ctr"/>
          <a:lstStyle>
            <a:lvl1pPr marL="0" indent="0" algn="r" defTabSz="786383">
              <a:spcBef>
                <a:spcPts val="800"/>
              </a:spcBef>
              <a:buClrTx/>
              <a:buSzTx/>
              <a:buNone/>
              <a:defRPr i="1" sz="800">
                <a:solidFill>
                  <a:srgbClr val="D9D9D9"/>
                </a:solidFill>
                <a:effectLst>
                  <a:outerShdw sx="100000" sy="100000" kx="0" ky="0" algn="b" rotWithShape="0" blurRad="38100" dist="32766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DATE</a:t>
            </a:r>
          </a:p>
        </p:txBody>
      </p:sp>
      <p:pic>
        <p:nvPicPr>
          <p:cNvPr id="65" name="Picture 40" descr="Picture 4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84661" y="5925453"/>
            <a:ext cx="735249" cy="73524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66" name="Slide Number"/>
          <p:cNvSpPr txBox="1"/>
          <p:nvPr>
            <p:ph type="sldNum" sz="quarter" idx="2"/>
          </p:nvPr>
        </p:nvSpPr>
        <p:spPr>
          <a:xfrm>
            <a:off x="6307454" y="6356350"/>
            <a:ext cx="245746" cy="225704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 (BUMPER STICK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traight Connector 6"/>
          <p:cNvSpPr/>
          <p:nvPr/>
        </p:nvSpPr>
        <p:spPr>
          <a:xfrm>
            <a:off x="-10633" y="6473728"/>
            <a:ext cx="9154633" cy="1"/>
          </a:xfrm>
          <a:prstGeom prst="line">
            <a:avLst/>
          </a:prstGeom>
          <a:ln w="38100">
            <a:solidFill>
              <a:schemeClr val="accent4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15" name="Rectangle 7"/>
          <p:cNvSpPr/>
          <p:nvPr/>
        </p:nvSpPr>
        <p:spPr>
          <a:xfrm>
            <a:off x="1" y="6487064"/>
            <a:ext cx="9144001" cy="37094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316" name="Rectangle 10"/>
          <p:cNvSpPr/>
          <p:nvPr/>
        </p:nvSpPr>
        <p:spPr>
          <a:xfrm>
            <a:off x="1" y="0"/>
            <a:ext cx="9144001" cy="1046182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317" name="Straight Connector 11"/>
          <p:cNvSpPr/>
          <p:nvPr/>
        </p:nvSpPr>
        <p:spPr>
          <a:xfrm>
            <a:off x="-12309" y="1046181"/>
            <a:ext cx="9152629" cy="1"/>
          </a:xfrm>
          <a:prstGeom prst="line">
            <a:avLst/>
          </a:prstGeom>
          <a:ln w="38100">
            <a:solidFill>
              <a:schemeClr val="accent4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18" name="TextBox 17"/>
          <p:cNvSpPr txBox="1"/>
          <p:nvPr/>
        </p:nvSpPr>
        <p:spPr>
          <a:xfrm>
            <a:off x="4155118" y="-30065"/>
            <a:ext cx="854875" cy="202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800">
                <a:solidFill>
                  <a:srgbClr val="00B05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UNCLASSIFIED</a:t>
            </a:r>
          </a:p>
        </p:txBody>
      </p:sp>
      <p:pic>
        <p:nvPicPr>
          <p:cNvPr id="319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665" y="161680"/>
            <a:ext cx="633739" cy="732791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Body Level One…"/>
          <p:cNvSpPr txBox="1"/>
          <p:nvPr>
            <p:ph type="body" idx="1"/>
          </p:nvPr>
        </p:nvSpPr>
        <p:spPr>
          <a:xfrm>
            <a:off x="1305196" y="1920010"/>
            <a:ext cx="8671562" cy="5138877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pic>
        <p:nvPicPr>
          <p:cNvPr id="322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5922" y="161680"/>
            <a:ext cx="633740" cy="732791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 (BUMPER STICK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 (NO BUMPER STICK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traight Connector 6"/>
          <p:cNvSpPr/>
          <p:nvPr/>
        </p:nvSpPr>
        <p:spPr>
          <a:xfrm>
            <a:off x="-10633" y="6473729"/>
            <a:ext cx="9154633" cy="1"/>
          </a:xfrm>
          <a:prstGeom prst="line">
            <a:avLst/>
          </a:prstGeom>
          <a:ln w="38100">
            <a:solidFill>
              <a:schemeClr val="accent4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3" name="Rectangle 7"/>
          <p:cNvSpPr/>
          <p:nvPr/>
        </p:nvSpPr>
        <p:spPr>
          <a:xfrm>
            <a:off x="1" y="6487064"/>
            <a:ext cx="9144001" cy="37094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84" name="Rectangle 10"/>
          <p:cNvSpPr/>
          <p:nvPr/>
        </p:nvSpPr>
        <p:spPr>
          <a:xfrm>
            <a:off x="1" y="0"/>
            <a:ext cx="9144001" cy="1046182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85" name="Straight Connector 11"/>
          <p:cNvSpPr/>
          <p:nvPr/>
        </p:nvSpPr>
        <p:spPr>
          <a:xfrm>
            <a:off x="-12310" y="1046181"/>
            <a:ext cx="9152630" cy="1"/>
          </a:xfrm>
          <a:prstGeom prst="line">
            <a:avLst/>
          </a:prstGeom>
          <a:ln w="38100">
            <a:solidFill>
              <a:schemeClr val="accent4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6" name="TextBox 17"/>
          <p:cNvSpPr txBox="1"/>
          <p:nvPr/>
        </p:nvSpPr>
        <p:spPr>
          <a:xfrm>
            <a:off x="4155118" y="-30065"/>
            <a:ext cx="854875" cy="202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800">
                <a:solidFill>
                  <a:srgbClr val="00B05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UNCLASSIFIED</a:t>
            </a:r>
          </a:p>
        </p:txBody>
      </p:sp>
      <p:pic>
        <p:nvPicPr>
          <p:cNvPr id="87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665" y="161680"/>
            <a:ext cx="633739" cy="732791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Picture 16" descr="Picture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32868" y="164381"/>
            <a:ext cx="726006" cy="726004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Title Text"/>
          <p:cNvSpPr txBox="1"/>
          <p:nvPr>
            <p:ph type="title"/>
          </p:nvPr>
        </p:nvSpPr>
        <p:spPr>
          <a:xfrm>
            <a:off x="749069" y="152076"/>
            <a:ext cx="7583631" cy="8671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Text Placeholder 2"/>
          <p:cNvSpPr/>
          <p:nvPr>
            <p:ph type="body" sz="quarter" idx="13" hasCustomPrompt="1"/>
          </p:nvPr>
        </p:nvSpPr>
        <p:spPr>
          <a:xfrm>
            <a:off x="361950" y="6482643"/>
            <a:ext cx="8420100" cy="37536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defTabSz="905255">
              <a:spcBef>
                <a:spcPts val="900"/>
              </a:spcBef>
              <a:buClrTx/>
              <a:buSzTx/>
              <a:buNone/>
              <a:defRPr b="1" i="1" spc="200" sz="2700">
                <a:solidFill>
                  <a:srgbClr val="BFBFBF">
                    <a:alpha val="35000"/>
                  </a:srgbClr>
                </a:solidFill>
                <a:effectLst>
                  <a:outerShdw sx="100000" sy="100000" kx="0" ky="0" algn="b" rotWithShape="0" blurRad="38100" dist="37719" dir="2700000">
                    <a:srgbClr val="000000">
                      <a:alpha val="43137"/>
                    </a:srgbClr>
                  </a:outerShdw>
                </a:effectLst>
                <a:latin typeface="Tw Cen MT Condensed Extra Bold"/>
                <a:ea typeface="Tw Cen MT Condensed Extra Bold"/>
                <a:cs typeface="Tw Cen MT Condensed Extra Bold"/>
                <a:sym typeface="Tw Cen MT Condensed Extra Bold"/>
              </a:defRPr>
            </a:lvl1pPr>
          </a:lstStyle>
          <a:p>
            <a:pPr/>
            <a:r>
              <a:t>[Default: UNITED STATES ARMY LOGISTICS]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traight Connector 6"/>
          <p:cNvSpPr/>
          <p:nvPr/>
        </p:nvSpPr>
        <p:spPr>
          <a:xfrm>
            <a:off x="-10633" y="6473729"/>
            <a:ext cx="9154633" cy="1"/>
          </a:xfrm>
          <a:prstGeom prst="line">
            <a:avLst/>
          </a:prstGeom>
          <a:ln w="38100">
            <a:solidFill>
              <a:schemeClr val="accent4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00" name="Rectangle 7"/>
          <p:cNvSpPr/>
          <p:nvPr/>
        </p:nvSpPr>
        <p:spPr>
          <a:xfrm>
            <a:off x="1" y="6487064"/>
            <a:ext cx="9144001" cy="37094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01" name="Rectangle 10"/>
          <p:cNvSpPr/>
          <p:nvPr/>
        </p:nvSpPr>
        <p:spPr>
          <a:xfrm>
            <a:off x="1" y="0"/>
            <a:ext cx="9144001" cy="1046182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02" name="Straight Connector 11"/>
          <p:cNvSpPr/>
          <p:nvPr/>
        </p:nvSpPr>
        <p:spPr>
          <a:xfrm>
            <a:off x="-12310" y="1046181"/>
            <a:ext cx="9152630" cy="1"/>
          </a:xfrm>
          <a:prstGeom prst="line">
            <a:avLst/>
          </a:prstGeom>
          <a:ln w="38100">
            <a:solidFill>
              <a:schemeClr val="accent4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03" name="TextBox 17"/>
          <p:cNvSpPr txBox="1"/>
          <p:nvPr/>
        </p:nvSpPr>
        <p:spPr>
          <a:xfrm>
            <a:off x="4155118" y="-30065"/>
            <a:ext cx="854875" cy="202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800">
                <a:solidFill>
                  <a:srgbClr val="00B05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UNCLASSIFIED</a:t>
            </a:r>
          </a:p>
        </p:txBody>
      </p:sp>
      <p:pic>
        <p:nvPicPr>
          <p:cNvPr id="104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665" y="161680"/>
            <a:ext cx="633739" cy="7327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Picture 16" descr="Picture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32868" y="164381"/>
            <a:ext cx="726006" cy="726004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Rectangle 20"/>
          <p:cNvSpPr/>
          <p:nvPr/>
        </p:nvSpPr>
        <p:spPr>
          <a:xfrm>
            <a:off x="8246691" y="-1"/>
            <a:ext cx="897310" cy="740229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pic>
        <p:nvPicPr>
          <p:cNvPr id="107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rcRect l="0" t="13750" r="12272" b="13179"/>
          <a:stretch>
            <a:fillRect/>
          </a:stretch>
        </p:blipFill>
        <p:spPr>
          <a:xfrm>
            <a:off x="-1" y="740229"/>
            <a:ext cx="9144004" cy="5708197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TextBox 6"/>
          <p:cNvSpPr txBox="1"/>
          <p:nvPr/>
        </p:nvSpPr>
        <p:spPr>
          <a:xfrm>
            <a:off x="845819" y="150478"/>
            <a:ext cx="8252460" cy="523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b="1" i="1" spc="600" sz="3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Tw Cen MT Condensed Extra Bold"/>
                <a:ea typeface="Tw Cen MT Condensed Extra Bold"/>
                <a:cs typeface="Tw Cen MT Condensed Extra Bold"/>
                <a:sym typeface="Tw Cen MT Condensed Extra Bold"/>
              </a:defRPr>
            </a:lvl1pPr>
          </a:lstStyle>
          <a:p>
            <a:pPr/>
            <a:r>
              <a:t>UNITED STATES ARMY LOGISTICS </a:t>
            </a:r>
          </a:p>
        </p:txBody>
      </p:sp>
      <p:sp>
        <p:nvSpPr>
          <p:cNvPr id="109" name="Rounded Rectangle 8"/>
          <p:cNvSpPr/>
          <p:nvPr/>
        </p:nvSpPr>
        <p:spPr>
          <a:xfrm>
            <a:off x="8326773" y="5829300"/>
            <a:ext cx="813549" cy="1028700"/>
          </a:xfrm>
          <a:prstGeom prst="roundRect">
            <a:avLst>
              <a:gd name="adj" fmla="val 13425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10" name="Rounded Rectangle 10"/>
          <p:cNvSpPr/>
          <p:nvPr/>
        </p:nvSpPr>
        <p:spPr>
          <a:xfrm>
            <a:off x="0" y="0"/>
            <a:ext cx="813546" cy="1028700"/>
          </a:xfrm>
          <a:prstGeom prst="roundRect">
            <a:avLst>
              <a:gd name="adj" fmla="val 13425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11" name="Body Level One…"/>
          <p:cNvSpPr txBox="1"/>
          <p:nvPr>
            <p:ph type="body" sz="half" idx="1" hasCustomPrompt="1"/>
          </p:nvPr>
        </p:nvSpPr>
        <p:spPr>
          <a:xfrm>
            <a:off x="1571896" y="2160222"/>
            <a:ext cx="6000209" cy="3169425"/>
          </a:xfrm>
          <a:prstGeom prst="rect">
            <a:avLst/>
          </a:prstGeom>
          <a:solidFill>
            <a:srgbClr val="FFFFFF"/>
          </a:solidFill>
          <a:ln w="76200">
            <a:solidFill>
              <a:srgbClr val="000000"/>
            </a:solidFill>
            <a:round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  <p:txBody>
          <a:bodyPr anchor="ctr"/>
          <a:lstStyle>
            <a:lvl1pPr marL="0" indent="0" algn="ctr">
              <a:buClrTx/>
              <a:buSzTx/>
              <a:buNone/>
              <a:defRPr b="1" sz="3200"/>
            </a:lvl1pPr>
            <a:lvl2pPr marL="822960" indent="-365758" algn="ctr">
              <a:buClrTx/>
              <a:defRPr b="1" sz="3200"/>
            </a:lvl2pPr>
            <a:lvl3pPr marL="1320800" indent="-406400" algn="ctr">
              <a:buClrTx/>
              <a:defRPr b="1" sz="3200"/>
            </a:lvl3pPr>
            <a:lvl4pPr marL="1828800" indent="-457200" algn="ctr">
              <a:buClrTx/>
              <a:defRPr b="1" sz="3200"/>
            </a:lvl4pPr>
            <a:lvl5pPr marL="2286000" indent="-457200" algn="ctr">
              <a:buClrTx/>
              <a:defRPr b="1" sz="3200"/>
            </a:lvl5pPr>
          </a:lstStyle>
          <a:p>
            <a:pPr/>
            <a:r>
              <a:t>Click to add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2" name="Rectangle 15"/>
          <p:cNvSpPr/>
          <p:nvPr/>
        </p:nvSpPr>
        <p:spPr>
          <a:xfrm>
            <a:off x="1" y="6487064"/>
            <a:ext cx="9144001" cy="37094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pic>
        <p:nvPicPr>
          <p:cNvPr id="113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48902" y="6002223"/>
            <a:ext cx="590554" cy="682858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TextBox 16"/>
          <p:cNvSpPr txBox="1"/>
          <p:nvPr/>
        </p:nvSpPr>
        <p:spPr>
          <a:xfrm>
            <a:off x="45720" y="6410361"/>
            <a:ext cx="8231648" cy="485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b="1" i="1" sz="2800">
                <a:solidFill>
                  <a:srgbClr val="BFBFBF">
                    <a:alpha val="35000"/>
                  </a:srgbClr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Tw Cen MT Condensed Extra Bold"/>
                <a:ea typeface="Tw Cen MT Condensed Extra Bold"/>
                <a:cs typeface="Tw Cen MT Condensed Extra Bold"/>
                <a:sym typeface="Tw Cen MT Condensed Extra Bold"/>
              </a:defRPr>
            </a:lvl1pPr>
          </a:lstStyle>
          <a:p>
            <a:pPr/>
            <a:r>
              <a:t>PEOPLE      READINESS      MODERNIZATION      REFORM</a:t>
            </a:r>
          </a:p>
        </p:txBody>
      </p:sp>
      <p:sp>
        <p:nvSpPr>
          <p:cNvPr id="115" name="TextBox 17"/>
          <p:cNvSpPr txBox="1"/>
          <p:nvPr/>
        </p:nvSpPr>
        <p:spPr>
          <a:xfrm>
            <a:off x="1552574" y="6527238"/>
            <a:ext cx="408937" cy="345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pc="-200" sz="1400">
                <a:solidFill>
                  <a:srgbClr val="BFBFBF">
                    <a:alpha val="35000"/>
                  </a:srgbClr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pPr/>
            <a:r>
              <a:t> ★</a:t>
            </a:r>
          </a:p>
        </p:txBody>
      </p:sp>
      <p:sp>
        <p:nvSpPr>
          <p:cNvPr id="116" name="TextBox 18"/>
          <p:cNvSpPr txBox="1"/>
          <p:nvPr/>
        </p:nvSpPr>
        <p:spPr>
          <a:xfrm>
            <a:off x="3596097" y="6527238"/>
            <a:ext cx="408937" cy="345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pc="-200" sz="1400">
                <a:solidFill>
                  <a:srgbClr val="BFBFBF">
                    <a:alpha val="35000"/>
                  </a:srgbClr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pPr/>
            <a:r>
              <a:t>★ </a:t>
            </a:r>
          </a:p>
        </p:txBody>
      </p:sp>
      <p:sp>
        <p:nvSpPr>
          <p:cNvPr id="117" name="TextBox 19"/>
          <p:cNvSpPr txBox="1"/>
          <p:nvPr/>
        </p:nvSpPr>
        <p:spPr>
          <a:xfrm>
            <a:off x="6426653" y="6527238"/>
            <a:ext cx="256537" cy="345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pc="-200" sz="1400">
                <a:solidFill>
                  <a:srgbClr val="BFBFBF">
                    <a:alpha val="35000"/>
                  </a:srgbClr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pPr/>
            <a:r>
              <a:t>★</a:t>
            </a:r>
          </a:p>
        </p:txBody>
      </p:sp>
      <p:pic>
        <p:nvPicPr>
          <p:cNvPr id="118" name="Picture 21" descr="Picture 2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1499" y="212292"/>
            <a:ext cx="604403" cy="604116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6307454" y="6356350"/>
            <a:ext cx="245746" cy="225704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traight Connector 6"/>
          <p:cNvSpPr/>
          <p:nvPr/>
        </p:nvSpPr>
        <p:spPr>
          <a:xfrm>
            <a:off x="-10633" y="6473729"/>
            <a:ext cx="9154633" cy="1"/>
          </a:xfrm>
          <a:prstGeom prst="line">
            <a:avLst/>
          </a:prstGeom>
          <a:ln w="38100">
            <a:solidFill>
              <a:schemeClr val="accent4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7" name="Rectangle 7"/>
          <p:cNvSpPr/>
          <p:nvPr/>
        </p:nvSpPr>
        <p:spPr>
          <a:xfrm>
            <a:off x="1" y="6487064"/>
            <a:ext cx="9144001" cy="37094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28" name="Rectangle 10"/>
          <p:cNvSpPr/>
          <p:nvPr/>
        </p:nvSpPr>
        <p:spPr>
          <a:xfrm>
            <a:off x="1" y="0"/>
            <a:ext cx="9144001" cy="1046182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29" name="Straight Connector 11"/>
          <p:cNvSpPr/>
          <p:nvPr/>
        </p:nvSpPr>
        <p:spPr>
          <a:xfrm>
            <a:off x="-12310" y="1046181"/>
            <a:ext cx="9152630" cy="1"/>
          </a:xfrm>
          <a:prstGeom prst="line">
            <a:avLst/>
          </a:prstGeom>
          <a:ln w="38100">
            <a:solidFill>
              <a:schemeClr val="accent4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0" name="TextBox 17"/>
          <p:cNvSpPr txBox="1"/>
          <p:nvPr/>
        </p:nvSpPr>
        <p:spPr>
          <a:xfrm>
            <a:off x="4155118" y="-30065"/>
            <a:ext cx="854875" cy="202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800">
                <a:solidFill>
                  <a:srgbClr val="00B05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UNCLASSIFIED</a:t>
            </a:r>
          </a:p>
        </p:txBody>
      </p:sp>
      <p:pic>
        <p:nvPicPr>
          <p:cNvPr id="131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665" y="161680"/>
            <a:ext cx="633739" cy="7327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Picture 16" descr="Picture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32868" y="164381"/>
            <a:ext cx="726006" cy="726004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Body Level One…"/>
          <p:cNvSpPr txBox="1"/>
          <p:nvPr>
            <p:ph type="body" sz="quarter" idx="1"/>
          </p:nvPr>
        </p:nvSpPr>
        <p:spPr>
          <a:xfrm>
            <a:off x="148044" y="1079740"/>
            <a:ext cx="4380413" cy="326421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None/>
              <a:defRPr b="1" sz="2000"/>
            </a:lvl1pPr>
            <a:lvl2pPr marL="0" indent="0">
              <a:buClrTx/>
              <a:buSzTx/>
              <a:buNone/>
              <a:defRPr b="1" sz="2000"/>
            </a:lvl2pPr>
            <a:lvl3pPr marL="0" indent="0">
              <a:buClrTx/>
              <a:buSzTx/>
              <a:buNone/>
              <a:defRPr b="1" sz="2000"/>
            </a:lvl3pPr>
            <a:lvl4pPr marL="0" indent="0">
              <a:buClrTx/>
              <a:buSzTx/>
              <a:buNone/>
              <a:defRPr b="1" sz="2000"/>
            </a:lvl4pPr>
            <a:lvl5pPr marL="0" indent="0">
              <a:buClrTx/>
              <a:buSzTx/>
              <a:buNone/>
              <a:defRPr b="1"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4" name="Straight Connector 9"/>
          <p:cNvSpPr/>
          <p:nvPr/>
        </p:nvSpPr>
        <p:spPr>
          <a:xfrm flipH="1">
            <a:off x="4571999" y="1076473"/>
            <a:ext cx="4" cy="5356636"/>
          </a:xfrm>
          <a:prstGeom prst="line">
            <a:avLst/>
          </a:prstGeom>
          <a:ln w="38100">
            <a:solidFill>
              <a:srgbClr val="000000"/>
            </a:solidFill>
            <a:miter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5" name="Straight Connector 10"/>
          <p:cNvSpPr/>
          <p:nvPr/>
        </p:nvSpPr>
        <p:spPr>
          <a:xfrm flipH="1" flipV="1">
            <a:off x="148044" y="3769871"/>
            <a:ext cx="8830497" cy="3"/>
          </a:xfrm>
          <a:prstGeom prst="line">
            <a:avLst/>
          </a:prstGeom>
          <a:ln w="38100">
            <a:solidFill>
              <a:srgbClr val="000000"/>
            </a:solidFill>
            <a:miter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6" name="Text Placeholder 2"/>
          <p:cNvSpPr/>
          <p:nvPr>
            <p:ph type="body" sz="quarter" idx="13"/>
          </p:nvPr>
        </p:nvSpPr>
        <p:spPr>
          <a:xfrm>
            <a:off x="4628607" y="1076474"/>
            <a:ext cx="4380411" cy="326424"/>
          </a:xfrm>
          <a:prstGeom prst="rect">
            <a:avLst/>
          </a:prstGeom>
        </p:spPr>
        <p:txBody>
          <a:bodyPr anchor="ctr"/>
          <a:lstStyle/>
          <a:p>
            <a:pPr marL="182880" indent="-182880" defTabSz="731520">
              <a:spcBef>
                <a:spcPts val="800"/>
              </a:spcBef>
              <a:defRPr sz="1920"/>
            </a:pPr>
          </a:p>
        </p:txBody>
      </p:sp>
      <p:sp>
        <p:nvSpPr>
          <p:cNvPr id="137" name="Text Placeholder 2"/>
          <p:cNvSpPr/>
          <p:nvPr>
            <p:ph type="body" sz="quarter" idx="14"/>
          </p:nvPr>
        </p:nvSpPr>
        <p:spPr>
          <a:xfrm>
            <a:off x="148045" y="3832940"/>
            <a:ext cx="4380411" cy="326424"/>
          </a:xfrm>
          <a:prstGeom prst="rect">
            <a:avLst/>
          </a:prstGeom>
        </p:spPr>
        <p:txBody>
          <a:bodyPr anchor="ctr"/>
          <a:lstStyle/>
          <a:p>
            <a:pPr marL="182880" indent="-182880" defTabSz="731520">
              <a:spcBef>
                <a:spcPts val="800"/>
              </a:spcBef>
              <a:defRPr sz="1920"/>
            </a:pPr>
          </a:p>
        </p:txBody>
      </p:sp>
      <p:sp>
        <p:nvSpPr>
          <p:cNvPr id="138" name="Text Placeholder 2"/>
          <p:cNvSpPr/>
          <p:nvPr>
            <p:ph type="body" sz="quarter" idx="15"/>
          </p:nvPr>
        </p:nvSpPr>
        <p:spPr>
          <a:xfrm>
            <a:off x="4628607" y="3829675"/>
            <a:ext cx="4380411" cy="326424"/>
          </a:xfrm>
          <a:prstGeom prst="rect">
            <a:avLst/>
          </a:prstGeom>
        </p:spPr>
        <p:txBody>
          <a:bodyPr anchor="ctr"/>
          <a:lstStyle/>
          <a:p>
            <a:pPr marL="182880" indent="-182880" defTabSz="731520">
              <a:spcBef>
                <a:spcPts val="800"/>
              </a:spcBef>
              <a:defRPr sz="1920"/>
            </a:pPr>
          </a:p>
        </p:txBody>
      </p:sp>
      <p:sp>
        <p:nvSpPr>
          <p:cNvPr id="13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0" name="TextBox 17"/>
          <p:cNvSpPr txBox="1"/>
          <p:nvPr/>
        </p:nvSpPr>
        <p:spPr>
          <a:xfrm>
            <a:off x="361913" y="6423897"/>
            <a:ext cx="8407866" cy="485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b="1" i="1" spc="600" sz="2800">
                <a:solidFill>
                  <a:srgbClr val="BFBFBF">
                    <a:alpha val="35000"/>
                  </a:srgbClr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Tw Cen MT Condensed Extra Bold"/>
                <a:ea typeface="Tw Cen MT Condensed Extra Bold"/>
                <a:cs typeface="Tw Cen MT Condensed Extra Bold"/>
                <a:sym typeface="Tw Cen MT Condensed Extra Bold"/>
              </a:defRPr>
            </a:lvl1pPr>
          </a:lstStyle>
          <a:p>
            <a:pPr/>
            <a:r>
              <a:t>UNITED STATES ARMY LOGISTICS </a:t>
            </a:r>
          </a:p>
        </p:txBody>
      </p:sp>
      <p:sp>
        <p:nvSpPr>
          <p:cNvPr id="1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traight Connector 6"/>
          <p:cNvSpPr/>
          <p:nvPr/>
        </p:nvSpPr>
        <p:spPr>
          <a:xfrm>
            <a:off x="-10633" y="6473729"/>
            <a:ext cx="9154633" cy="1"/>
          </a:xfrm>
          <a:prstGeom prst="line">
            <a:avLst/>
          </a:prstGeom>
          <a:ln w="38100">
            <a:solidFill>
              <a:schemeClr val="accent4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49" name="Rectangle 7"/>
          <p:cNvSpPr/>
          <p:nvPr/>
        </p:nvSpPr>
        <p:spPr>
          <a:xfrm>
            <a:off x="1" y="6487064"/>
            <a:ext cx="9144001" cy="37094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50" name="Rectangle 10"/>
          <p:cNvSpPr/>
          <p:nvPr/>
        </p:nvSpPr>
        <p:spPr>
          <a:xfrm>
            <a:off x="1" y="0"/>
            <a:ext cx="9144001" cy="1046182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51" name="Straight Connector 11"/>
          <p:cNvSpPr/>
          <p:nvPr/>
        </p:nvSpPr>
        <p:spPr>
          <a:xfrm>
            <a:off x="-12310" y="1046181"/>
            <a:ext cx="9152630" cy="1"/>
          </a:xfrm>
          <a:prstGeom prst="line">
            <a:avLst/>
          </a:prstGeom>
          <a:ln w="38100">
            <a:solidFill>
              <a:schemeClr val="accent4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2" name="TextBox 17"/>
          <p:cNvSpPr txBox="1"/>
          <p:nvPr/>
        </p:nvSpPr>
        <p:spPr>
          <a:xfrm>
            <a:off x="4155118" y="-30065"/>
            <a:ext cx="854875" cy="202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800">
                <a:solidFill>
                  <a:srgbClr val="00B05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UNCLASSIFIED</a:t>
            </a:r>
          </a:p>
        </p:txBody>
      </p:sp>
      <p:pic>
        <p:nvPicPr>
          <p:cNvPr id="153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665" y="161680"/>
            <a:ext cx="633739" cy="7327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Picture 16" descr="Picture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32868" y="164381"/>
            <a:ext cx="726006" cy="726004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TextBox 9"/>
          <p:cNvSpPr txBox="1"/>
          <p:nvPr/>
        </p:nvSpPr>
        <p:spPr>
          <a:xfrm>
            <a:off x="361913" y="6423897"/>
            <a:ext cx="8407866" cy="485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b="1" i="1" spc="600" sz="2800">
                <a:solidFill>
                  <a:srgbClr val="BFBFBF">
                    <a:alpha val="35000"/>
                  </a:srgbClr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Tw Cen MT Condensed Extra Bold"/>
                <a:ea typeface="Tw Cen MT Condensed Extra Bold"/>
                <a:cs typeface="Tw Cen MT Condensed Extra Bold"/>
                <a:sym typeface="Tw Cen MT Condensed Extra Bold"/>
              </a:defRPr>
            </a:lvl1pPr>
          </a:lstStyle>
          <a:p>
            <a:pPr/>
            <a:r>
              <a:t>UNITED STATES ARMY LOGISTICS </a:t>
            </a:r>
          </a:p>
        </p:txBody>
      </p:sp>
      <p:sp>
        <p:nvSpPr>
          <p:cNvPr id="156" name="Body Level One…"/>
          <p:cNvSpPr txBox="1"/>
          <p:nvPr>
            <p:ph type="body" sz="quarter" idx="1"/>
          </p:nvPr>
        </p:nvSpPr>
        <p:spPr>
          <a:xfrm>
            <a:off x="152400" y="1132803"/>
            <a:ext cx="4362450" cy="476254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None/>
              <a:defRPr b="1" sz="2000"/>
            </a:lvl1pPr>
            <a:lvl2pPr marL="0" indent="0">
              <a:buClrTx/>
              <a:buSzTx/>
              <a:buNone/>
              <a:defRPr b="1" sz="2000"/>
            </a:lvl2pPr>
            <a:lvl3pPr marL="0" indent="0">
              <a:buClrTx/>
              <a:buSzTx/>
              <a:buNone/>
              <a:defRPr b="1" sz="2000"/>
            </a:lvl3pPr>
            <a:lvl4pPr marL="0" indent="0">
              <a:buClrTx/>
              <a:buSzTx/>
              <a:buNone/>
              <a:defRPr b="1" sz="2000"/>
            </a:lvl4pPr>
            <a:lvl5pPr marL="0" indent="0">
              <a:buClrTx/>
              <a:buSzTx/>
              <a:buNone/>
              <a:defRPr b="1"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7" name="Text Placeholder 4"/>
          <p:cNvSpPr/>
          <p:nvPr>
            <p:ph type="body" sz="quarter" idx="13"/>
          </p:nvPr>
        </p:nvSpPr>
        <p:spPr>
          <a:xfrm>
            <a:off x="4645023" y="1132803"/>
            <a:ext cx="4316096" cy="476254"/>
          </a:xfrm>
          <a:prstGeom prst="rect">
            <a:avLst/>
          </a:prstGeom>
        </p:spPr>
        <p:txBody>
          <a:bodyPr anchor="ctr"/>
          <a:lstStyle/>
          <a:p>
            <a:pPr/>
          </a:p>
        </p:txBody>
      </p:sp>
      <p:sp>
        <p:nvSpPr>
          <p:cNvPr id="1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traight Connector 6"/>
          <p:cNvSpPr/>
          <p:nvPr/>
        </p:nvSpPr>
        <p:spPr>
          <a:xfrm>
            <a:off x="-10633" y="6473729"/>
            <a:ext cx="9154633" cy="1"/>
          </a:xfrm>
          <a:prstGeom prst="line">
            <a:avLst/>
          </a:prstGeom>
          <a:ln w="38100">
            <a:solidFill>
              <a:schemeClr val="accent4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7" name="Rectangle 7"/>
          <p:cNvSpPr/>
          <p:nvPr/>
        </p:nvSpPr>
        <p:spPr>
          <a:xfrm>
            <a:off x="1" y="6487064"/>
            <a:ext cx="9144001" cy="37094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68" name="Rectangle 10"/>
          <p:cNvSpPr/>
          <p:nvPr/>
        </p:nvSpPr>
        <p:spPr>
          <a:xfrm>
            <a:off x="1" y="0"/>
            <a:ext cx="9144001" cy="1046182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69" name="Straight Connector 11"/>
          <p:cNvSpPr/>
          <p:nvPr/>
        </p:nvSpPr>
        <p:spPr>
          <a:xfrm>
            <a:off x="-12310" y="1046181"/>
            <a:ext cx="9152630" cy="1"/>
          </a:xfrm>
          <a:prstGeom prst="line">
            <a:avLst/>
          </a:prstGeom>
          <a:ln w="38100">
            <a:solidFill>
              <a:schemeClr val="accent4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0" name="TextBox 17"/>
          <p:cNvSpPr txBox="1"/>
          <p:nvPr/>
        </p:nvSpPr>
        <p:spPr>
          <a:xfrm>
            <a:off x="4155118" y="-30065"/>
            <a:ext cx="854875" cy="202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800">
                <a:solidFill>
                  <a:srgbClr val="00B05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UNCLASSIFIED</a:t>
            </a:r>
          </a:p>
        </p:txBody>
      </p:sp>
      <p:pic>
        <p:nvPicPr>
          <p:cNvPr id="171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665" y="161680"/>
            <a:ext cx="633739" cy="7327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Picture 16" descr="Picture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32868" y="164381"/>
            <a:ext cx="726006" cy="726004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TextBox 9"/>
          <p:cNvSpPr txBox="1"/>
          <p:nvPr/>
        </p:nvSpPr>
        <p:spPr>
          <a:xfrm>
            <a:off x="361913" y="6423897"/>
            <a:ext cx="8407866" cy="485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b="1" i="1" spc="600" sz="2800">
                <a:solidFill>
                  <a:srgbClr val="BFBFBF">
                    <a:alpha val="35000"/>
                  </a:srgbClr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Tw Cen MT Condensed Extra Bold"/>
                <a:ea typeface="Tw Cen MT Condensed Extra Bold"/>
                <a:cs typeface="Tw Cen MT Condensed Extra Bold"/>
                <a:sym typeface="Tw Cen MT Condensed Extra Bold"/>
              </a:defRPr>
            </a:lvl1pPr>
          </a:lstStyle>
          <a:p>
            <a:pPr/>
            <a:r>
              <a:t>UNITED STATES ARMY LOGISTICS </a:t>
            </a:r>
          </a:p>
        </p:txBody>
      </p:sp>
      <p:sp>
        <p:nvSpPr>
          <p:cNvPr id="17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ac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traight Connector 6"/>
          <p:cNvSpPr/>
          <p:nvPr/>
        </p:nvSpPr>
        <p:spPr>
          <a:xfrm>
            <a:off x="-10633" y="6473729"/>
            <a:ext cx="9154633" cy="1"/>
          </a:xfrm>
          <a:prstGeom prst="line">
            <a:avLst/>
          </a:prstGeom>
          <a:ln w="38100">
            <a:solidFill>
              <a:schemeClr val="accent4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83" name="Rectangle 7"/>
          <p:cNvSpPr/>
          <p:nvPr/>
        </p:nvSpPr>
        <p:spPr>
          <a:xfrm>
            <a:off x="1" y="6487064"/>
            <a:ext cx="9144001" cy="37094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84" name="Rectangle 10"/>
          <p:cNvSpPr/>
          <p:nvPr/>
        </p:nvSpPr>
        <p:spPr>
          <a:xfrm>
            <a:off x="1" y="0"/>
            <a:ext cx="9144001" cy="1046182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85" name="Straight Connector 11"/>
          <p:cNvSpPr/>
          <p:nvPr/>
        </p:nvSpPr>
        <p:spPr>
          <a:xfrm>
            <a:off x="-12310" y="1046181"/>
            <a:ext cx="9152630" cy="1"/>
          </a:xfrm>
          <a:prstGeom prst="line">
            <a:avLst/>
          </a:prstGeom>
          <a:ln w="38100">
            <a:solidFill>
              <a:schemeClr val="accent4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86" name="TextBox 17"/>
          <p:cNvSpPr txBox="1"/>
          <p:nvPr/>
        </p:nvSpPr>
        <p:spPr>
          <a:xfrm>
            <a:off x="4155118" y="-30065"/>
            <a:ext cx="854875" cy="202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800">
                <a:solidFill>
                  <a:srgbClr val="00B05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UNCLASSIFIED</a:t>
            </a:r>
          </a:p>
        </p:txBody>
      </p:sp>
      <p:pic>
        <p:nvPicPr>
          <p:cNvPr id="187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665" y="161680"/>
            <a:ext cx="633739" cy="7327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Picture 16" descr="Picture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32868" y="164381"/>
            <a:ext cx="726006" cy="726004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Body Level One…"/>
          <p:cNvSpPr txBox="1"/>
          <p:nvPr>
            <p:ph type="body" idx="1"/>
          </p:nvPr>
        </p:nvSpPr>
        <p:spPr>
          <a:xfrm>
            <a:off x="243840" y="1352974"/>
            <a:ext cx="8671561" cy="493861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0" name="Rectangle 7"/>
          <p:cNvSpPr/>
          <p:nvPr/>
        </p:nvSpPr>
        <p:spPr>
          <a:xfrm flipV="1">
            <a:off x="1" y="1032785"/>
            <a:ext cx="9144001" cy="171942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91" name="Rectangle 8"/>
          <p:cNvSpPr/>
          <p:nvPr/>
        </p:nvSpPr>
        <p:spPr>
          <a:xfrm flipV="1">
            <a:off x="3667125" y="1031116"/>
            <a:ext cx="1828800" cy="171943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92" name="TextBox 11"/>
          <p:cNvSpPr txBox="1"/>
          <p:nvPr/>
        </p:nvSpPr>
        <p:spPr>
          <a:xfrm>
            <a:off x="3712845" y="966859"/>
            <a:ext cx="1737364" cy="280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14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FACER</a:t>
            </a:r>
          </a:p>
        </p:txBody>
      </p:sp>
      <p:sp>
        <p:nvSpPr>
          <p:cNvPr id="193" name="TextBox 12"/>
          <p:cNvSpPr txBox="1"/>
          <p:nvPr/>
        </p:nvSpPr>
        <p:spPr>
          <a:xfrm>
            <a:off x="5541645" y="984000"/>
            <a:ext cx="3556635" cy="24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12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FACER     FACER      FACER     FACER     FACER</a:t>
            </a:r>
          </a:p>
        </p:txBody>
      </p:sp>
      <p:sp>
        <p:nvSpPr>
          <p:cNvPr id="194" name="Straight Connector 13"/>
          <p:cNvSpPr/>
          <p:nvPr/>
        </p:nvSpPr>
        <p:spPr>
          <a:xfrm>
            <a:off x="0" y="6473729"/>
            <a:ext cx="9144001" cy="1"/>
          </a:xfrm>
          <a:prstGeom prst="line">
            <a:avLst/>
          </a:prstGeom>
          <a:ln w="38100">
            <a:solidFill>
              <a:schemeClr val="accent2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5" name="TextBox 27"/>
          <p:cNvSpPr txBox="1"/>
          <p:nvPr/>
        </p:nvSpPr>
        <p:spPr>
          <a:xfrm>
            <a:off x="55243" y="984000"/>
            <a:ext cx="3556638" cy="24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12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FACER     FACER      FACER     FACER     FACER</a:t>
            </a:r>
          </a:p>
        </p:txBody>
      </p:sp>
      <p:sp>
        <p:nvSpPr>
          <p:cNvPr id="19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97" name="TextBox 16"/>
          <p:cNvSpPr txBox="1"/>
          <p:nvPr/>
        </p:nvSpPr>
        <p:spPr>
          <a:xfrm>
            <a:off x="361913" y="6423897"/>
            <a:ext cx="8407866" cy="485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b="1" i="1" spc="600" sz="2800">
                <a:solidFill>
                  <a:srgbClr val="BFBFBF">
                    <a:alpha val="35000"/>
                  </a:srgbClr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Tw Cen MT Condensed Extra Bold"/>
                <a:ea typeface="Tw Cen MT Condensed Extra Bold"/>
                <a:cs typeface="Tw Cen MT Condensed Extra Bold"/>
                <a:sym typeface="Tw Cen MT Condensed Extra Bold"/>
              </a:defRPr>
            </a:lvl1pPr>
          </a:lstStyle>
          <a:p>
            <a:pPr/>
            <a:r>
              <a:t>UNITED STATES ARMY LOGISTICS </a:t>
            </a:r>
          </a:p>
        </p:txBody>
      </p:sp>
      <p:sp>
        <p:nvSpPr>
          <p:cNvPr id="1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E3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traight Connector 6"/>
          <p:cNvSpPr/>
          <p:nvPr/>
        </p:nvSpPr>
        <p:spPr>
          <a:xfrm>
            <a:off x="-10633" y="6473729"/>
            <a:ext cx="9154633" cy="1"/>
          </a:xfrm>
          <a:prstGeom prst="line">
            <a:avLst/>
          </a:prstGeom>
          <a:ln w="38100">
            <a:solidFill>
              <a:schemeClr val="accent4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6" name="Rectangle 7"/>
          <p:cNvSpPr/>
          <p:nvPr/>
        </p:nvSpPr>
        <p:spPr>
          <a:xfrm>
            <a:off x="1" y="6487064"/>
            <a:ext cx="9144001" cy="37094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207" name="Rectangle 10"/>
          <p:cNvSpPr/>
          <p:nvPr/>
        </p:nvSpPr>
        <p:spPr>
          <a:xfrm>
            <a:off x="1" y="0"/>
            <a:ext cx="9144001" cy="1046182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208" name="Straight Connector 11"/>
          <p:cNvSpPr/>
          <p:nvPr/>
        </p:nvSpPr>
        <p:spPr>
          <a:xfrm>
            <a:off x="-12310" y="1046181"/>
            <a:ext cx="9152630" cy="1"/>
          </a:xfrm>
          <a:prstGeom prst="line">
            <a:avLst/>
          </a:prstGeom>
          <a:ln w="38100">
            <a:solidFill>
              <a:schemeClr val="accent4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9" name="TextBox 17"/>
          <p:cNvSpPr txBox="1"/>
          <p:nvPr/>
        </p:nvSpPr>
        <p:spPr>
          <a:xfrm>
            <a:off x="4155118" y="-30065"/>
            <a:ext cx="854875" cy="202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800">
                <a:solidFill>
                  <a:srgbClr val="00B05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UNCLASSIFIED</a:t>
            </a:r>
          </a:p>
        </p:txBody>
      </p:sp>
      <p:pic>
        <p:nvPicPr>
          <p:cNvPr id="210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665" y="161680"/>
            <a:ext cx="633739" cy="7327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Picture 16" descr="Picture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32868" y="164381"/>
            <a:ext cx="726006" cy="726004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Title Text"/>
          <p:cNvSpPr txBox="1"/>
          <p:nvPr>
            <p:ph type="title"/>
          </p:nvPr>
        </p:nvSpPr>
        <p:spPr>
          <a:xfrm>
            <a:off x="749069" y="152076"/>
            <a:ext cx="7583631" cy="8671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3" name="Rectangle 3"/>
          <p:cNvSpPr/>
          <p:nvPr/>
        </p:nvSpPr>
        <p:spPr>
          <a:xfrm>
            <a:off x="143931" y="1655965"/>
            <a:ext cx="8763001" cy="4207937"/>
          </a:xfrm>
          <a:prstGeom prst="rect">
            <a:avLst/>
          </a:prstGeom>
          <a:ln w="381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 defTabSz="914400">
              <a:defRPr sz="1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214" name="Rectangle 4"/>
          <p:cNvSpPr/>
          <p:nvPr/>
        </p:nvSpPr>
        <p:spPr>
          <a:xfrm>
            <a:off x="1892474" y="5651922"/>
            <a:ext cx="457204" cy="22860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 sz="1600"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grpSp>
        <p:nvGrpSpPr>
          <p:cNvPr id="225" name="Group 5"/>
          <p:cNvGrpSpPr/>
          <p:nvPr/>
        </p:nvGrpSpPr>
        <p:grpSpPr>
          <a:xfrm>
            <a:off x="6718765" y="2837237"/>
            <a:ext cx="1074897" cy="2362208"/>
            <a:chOff x="0" y="-1"/>
            <a:chExt cx="1074895" cy="2362206"/>
          </a:xfrm>
        </p:grpSpPr>
        <p:pic>
          <p:nvPicPr>
            <p:cNvPr id="215" name="BD18182_.wmf" descr="BD18182_.wm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5400000">
              <a:off x="0" y="1438276"/>
              <a:ext cx="444504" cy="4445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6" name="BD18182_.wmf" descr="BD18182_.wm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5400000">
              <a:off x="619854" y="4151"/>
              <a:ext cx="444504" cy="4445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7" name="BD18182_.wmf" descr="BD18182_.wm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5400000">
              <a:off x="619774" y="480404"/>
              <a:ext cx="444504" cy="4445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8" name="BD18182_.wmf" descr="BD18182_.wm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5400000">
              <a:off x="619854" y="956655"/>
              <a:ext cx="444504" cy="4445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9" name="BD18182_.wmf" descr="BD18182_.wm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5400000">
              <a:off x="622677" y="1432905"/>
              <a:ext cx="444504" cy="4445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0" name="BD18182_.wmf" descr="BD18182_.wm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5400000">
              <a:off x="0" y="958851"/>
              <a:ext cx="444504" cy="4445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1" name="BD18182_.wmf" descr="BD18182_.wm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5400000">
              <a:off x="0" y="-3"/>
              <a:ext cx="444504" cy="4445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2" name="BD18182_.wmf" descr="BD18182_.wm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5400000">
              <a:off x="0" y="479425"/>
              <a:ext cx="444504" cy="4445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3" name="BD18182_.wmf" descr="BD18182_.wm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5400000">
              <a:off x="8468" y="1917701"/>
              <a:ext cx="444504" cy="4445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4" name="BD18182_.wmf" descr="BD18182_.wm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5400000">
              <a:off x="630390" y="1909155"/>
              <a:ext cx="444504" cy="4445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26" name="Rectangle 16"/>
          <p:cNvSpPr/>
          <p:nvPr/>
        </p:nvSpPr>
        <p:spPr>
          <a:xfrm>
            <a:off x="8865357" y="4292906"/>
            <a:ext cx="278647" cy="77172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227" name="Straight Connector 17"/>
          <p:cNvSpPr/>
          <p:nvPr/>
        </p:nvSpPr>
        <p:spPr>
          <a:xfrm>
            <a:off x="8390843" y="4530892"/>
            <a:ext cx="522452" cy="549957"/>
          </a:xfrm>
          <a:prstGeom prst="line">
            <a:avLst/>
          </a:prstGeom>
          <a:ln w="3810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8" name="Arc 18"/>
          <p:cNvSpPr/>
          <p:nvPr/>
        </p:nvSpPr>
        <p:spPr>
          <a:xfrm rot="17358593">
            <a:off x="8458317" y="4222682"/>
            <a:ext cx="387728" cy="3716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1929" y="0"/>
                  <a:pt x="21600" y="9671"/>
                  <a:pt x="21600" y="21600"/>
                </a:cubicBezTo>
              </a:path>
            </a:pathLst>
          </a:custGeom>
          <a:ln w="6350">
            <a:solidFill>
              <a:srgbClr val="000000"/>
            </a:solidFill>
            <a:miter/>
          </a:ln>
        </p:spPr>
        <p:txBody>
          <a:bodyPr lIns="45718" tIns="45718" rIns="45718" bIns="45718" anchor="ctr"/>
          <a:lstStyle/>
          <a:p>
            <a:pPr algn="ctr" defTabSz="914400"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grpSp>
        <p:nvGrpSpPr>
          <p:cNvPr id="231" name="Rounded Rectangle 19"/>
          <p:cNvGrpSpPr/>
          <p:nvPr/>
        </p:nvGrpSpPr>
        <p:grpSpPr>
          <a:xfrm>
            <a:off x="2400136" y="5633010"/>
            <a:ext cx="1425767" cy="228507"/>
            <a:chOff x="0" y="0"/>
            <a:chExt cx="1425765" cy="228506"/>
          </a:xfrm>
        </p:grpSpPr>
        <p:sp>
          <p:nvSpPr>
            <p:cNvPr id="229" name="Rounded Rectangle"/>
            <p:cNvSpPr/>
            <p:nvPr/>
          </p:nvSpPr>
          <p:spPr>
            <a:xfrm>
              <a:off x="-1" y="38046"/>
              <a:ext cx="1425767" cy="152421"/>
            </a:xfrm>
            <a:prstGeom prst="roundRect">
              <a:avLst>
                <a:gd name="adj" fmla="val 16667"/>
              </a:avLst>
            </a:prstGeom>
            <a:solidFill>
              <a:srgbClr val="FFEB99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914400">
                <a:defRPr sz="1000"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230" name="INTERACTIVE MONITOR"/>
            <p:cNvSpPr txBox="1"/>
            <p:nvPr/>
          </p:nvSpPr>
          <p:spPr>
            <a:xfrm>
              <a:off x="53159" y="0"/>
              <a:ext cx="1319447" cy="228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 defTabSz="914400">
                <a:defRPr sz="1000"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INTERACTIVE MONITOR</a:t>
              </a:r>
            </a:p>
          </p:txBody>
        </p:sp>
      </p:grpSp>
      <p:grpSp>
        <p:nvGrpSpPr>
          <p:cNvPr id="234" name="Rounded Rectangle 20"/>
          <p:cNvGrpSpPr/>
          <p:nvPr/>
        </p:nvGrpSpPr>
        <p:grpSpPr>
          <a:xfrm>
            <a:off x="3863081" y="5633010"/>
            <a:ext cx="1425767" cy="228507"/>
            <a:chOff x="0" y="0"/>
            <a:chExt cx="1425765" cy="228506"/>
          </a:xfrm>
        </p:grpSpPr>
        <p:sp>
          <p:nvSpPr>
            <p:cNvPr id="232" name="Rounded Rectangle"/>
            <p:cNvSpPr/>
            <p:nvPr/>
          </p:nvSpPr>
          <p:spPr>
            <a:xfrm>
              <a:off x="-1" y="38046"/>
              <a:ext cx="1425767" cy="152421"/>
            </a:xfrm>
            <a:prstGeom prst="roundRect">
              <a:avLst>
                <a:gd name="adj" fmla="val 16667"/>
              </a:avLst>
            </a:prstGeom>
            <a:solidFill>
              <a:srgbClr val="FFEB99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914400">
                <a:defRPr sz="1000"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233" name="MONITOR"/>
            <p:cNvSpPr txBox="1"/>
            <p:nvPr/>
          </p:nvSpPr>
          <p:spPr>
            <a:xfrm>
              <a:off x="53159" y="0"/>
              <a:ext cx="1319447" cy="228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 defTabSz="914400">
                <a:defRPr sz="1000"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MONITOR</a:t>
              </a:r>
            </a:p>
          </p:txBody>
        </p:sp>
      </p:grpSp>
      <p:sp>
        <p:nvSpPr>
          <p:cNvPr id="235" name="Rectangle 21"/>
          <p:cNvSpPr/>
          <p:nvPr/>
        </p:nvSpPr>
        <p:spPr>
          <a:xfrm>
            <a:off x="5337993" y="5646103"/>
            <a:ext cx="457204" cy="22860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 sz="1600"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grpSp>
        <p:nvGrpSpPr>
          <p:cNvPr id="238" name="Rounded Rectangle 22"/>
          <p:cNvGrpSpPr/>
          <p:nvPr/>
        </p:nvGrpSpPr>
        <p:grpSpPr>
          <a:xfrm>
            <a:off x="5850799" y="5633010"/>
            <a:ext cx="1425767" cy="228507"/>
            <a:chOff x="0" y="0"/>
            <a:chExt cx="1425765" cy="228506"/>
          </a:xfrm>
        </p:grpSpPr>
        <p:sp>
          <p:nvSpPr>
            <p:cNvPr id="236" name="Rounded Rectangle"/>
            <p:cNvSpPr/>
            <p:nvPr/>
          </p:nvSpPr>
          <p:spPr>
            <a:xfrm>
              <a:off x="0" y="38046"/>
              <a:ext cx="1425766" cy="152421"/>
            </a:xfrm>
            <a:prstGeom prst="roundRect">
              <a:avLst>
                <a:gd name="adj" fmla="val 16667"/>
              </a:avLst>
            </a:prstGeom>
            <a:solidFill>
              <a:srgbClr val="FFEB99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914400">
                <a:defRPr sz="1000"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237" name="MONITOR"/>
            <p:cNvSpPr txBox="1"/>
            <p:nvPr/>
          </p:nvSpPr>
          <p:spPr>
            <a:xfrm>
              <a:off x="53159" y="0"/>
              <a:ext cx="1319447" cy="228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 defTabSz="914400">
                <a:defRPr sz="1000"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MONITOR</a:t>
              </a:r>
            </a:p>
          </p:txBody>
        </p:sp>
      </p:grpSp>
      <p:grpSp>
        <p:nvGrpSpPr>
          <p:cNvPr id="241" name="Rounded Rectangle 23"/>
          <p:cNvGrpSpPr/>
          <p:nvPr/>
        </p:nvGrpSpPr>
        <p:grpSpPr>
          <a:xfrm>
            <a:off x="7313744" y="5633010"/>
            <a:ext cx="1425767" cy="228507"/>
            <a:chOff x="0" y="0"/>
            <a:chExt cx="1425765" cy="228506"/>
          </a:xfrm>
        </p:grpSpPr>
        <p:sp>
          <p:nvSpPr>
            <p:cNvPr id="239" name="Rounded Rectangle"/>
            <p:cNvSpPr/>
            <p:nvPr/>
          </p:nvSpPr>
          <p:spPr>
            <a:xfrm>
              <a:off x="0" y="38046"/>
              <a:ext cx="1425766" cy="152421"/>
            </a:xfrm>
            <a:prstGeom prst="roundRect">
              <a:avLst>
                <a:gd name="adj" fmla="val 16667"/>
              </a:avLst>
            </a:prstGeom>
            <a:solidFill>
              <a:srgbClr val="FFEB99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914400">
                <a:defRPr sz="1000"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240" name="INTERACTIVE MONITOR"/>
            <p:cNvSpPr txBox="1"/>
            <p:nvPr/>
          </p:nvSpPr>
          <p:spPr>
            <a:xfrm>
              <a:off x="53159" y="0"/>
              <a:ext cx="1319447" cy="228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 defTabSz="914400">
                <a:defRPr sz="1000"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INTERACTIVE MONITOR</a:t>
              </a:r>
            </a:p>
          </p:txBody>
        </p:sp>
      </p:grpSp>
      <p:sp>
        <p:nvSpPr>
          <p:cNvPr id="242" name="Rectangle 24"/>
          <p:cNvSpPr/>
          <p:nvPr/>
        </p:nvSpPr>
        <p:spPr>
          <a:xfrm>
            <a:off x="1892474" y="1651135"/>
            <a:ext cx="457204" cy="22860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 sz="1600"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243" name="Rectangle 25"/>
          <p:cNvSpPr/>
          <p:nvPr/>
        </p:nvSpPr>
        <p:spPr>
          <a:xfrm>
            <a:off x="5337993" y="1645316"/>
            <a:ext cx="457204" cy="22860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 sz="1600"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244" name="TextBox 63"/>
          <p:cNvSpPr txBox="1"/>
          <p:nvPr/>
        </p:nvSpPr>
        <p:spPr>
          <a:xfrm>
            <a:off x="8536306" y="4425601"/>
            <a:ext cx="476586" cy="228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4400">
              <a:defRPr sz="1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DOOR</a:t>
            </a:r>
          </a:p>
        </p:txBody>
      </p:sp>
      <p:sp>
        <p:nvSpPr>
          <p:cNvPr id="245" name="Rectangle 27"/>
          <p:cNvSpPr/>
          <p:nvPr/>
        </p:nvSpPr>
        <p:spPr>
          <a:xfrm>
            <a:off x="146264" y="1655965"/>
            <a:ext cx="1119139" cy="4207937"/>
          </a:xfrm>
          <a:prstGeom prst="rect">
            <a:avLst/>
          </a:prstGeom>
          <a:solidFill>
            <a:srgbClr val="BFBFBF"/>
          </a:solidFill>
          <a:ln w="381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 defTabSz="914400">
              <a:defRPr sz="1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 </a:t>
            </a:r>
          </a:p>
        </p:txBody>
      </p:sp>
      <p:grpSp>
        <p:nvGrpSpPr>
          <p:cNvPr id="248" name="Rounded Rectangle 28"/>
          <p:cNvGrpSpPr/>
          <p:nvPr/>
        </p:nvGrpSpPr>
        <p:grpSpPr>
          <a:xfrm>
            <a:off x="1286095" y="4110400"/>
            <a:ext cx="228508" cy="1464194"/>
            <a:chOff x="-1" y="0"/>
            <a:chExt cx="228506" cy="1464192"/>
          </a:xfrm>
        </p:grpSpPr>
        <p:sp>
          <p:nvSpPr>
            <p:cNvPr id="246" name="Rounded Rectangle"/>
            <p:cNvSpPr/>
            <p:nvPr/>
          </p:nvSpPr>
          <p:spPr>
            <a:xfrm rot="16200000">
              <a:off x="-617839" y="655883"/>
              <a:ext cx="1464194" cy="152425"/>
            </a:xfrm>
            <a:prstGeom prst="roundRect">
              <a:avLst>
                <a:gd name="adj" fmla="val 16667"/>
              </a:avLst>
            </a:prstGeom>
            <a:solidFill>
              <a:srgbClr val="FFEB99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914400">
                <a:defRPr sz="1000"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247" name="MONITOR"/>
            <p:cNvSpPr txBox="1"/>
            <p:nvPr/>
          </p:nvSpPr>
          <p:spPr>
            <a:xfrm rot="16200000">
              <a:off x="-564683" y="617843"/>
              <a:ext cx="1357870" cy="2285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 defTabSz="914400">
                <a:defRPr sz="1000"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MONITOR</a:t>
              </a:r>
            </a:p>
          </p:txBody>
        </p:sp>
      </p:grpSp>
      <p:grpSp>
        <p:nvGrpSpPr>
          <p:cNvPr id="251" name="Rounded Rectangle 29"/>
          <p:cNvGrpSpPr/>
          <p:nvPr/>
        </p:nvGrpSpPr>
        <p:grpSpPr>
          <a:xfrm>
            <a:off x="1286267" y="2585661"/>
            <a:ext cx="228508" cy="1464194"/>
            <a:chOff x="-1" y="0"/>
            <a:chExt cx="228506" cy="1464192"/>
          </a:xfrm>
        </p:grpSpPr>
        <p:sp>
          <p:nvSpPr>
            <p:cNvPr id="249" name="Rounded Rectangle"/>
            <p:cNvSpPr/>
            <p:nvPr/>
          </p:nvSpPr>
          <p:spPr>
            <a:xfrm rot="16200000">
              <a:off x="-617839" y="655883"/>
              <a:ext cx="1464194" cy="152425"/>
            </a:xfrm>
            <a:prstGeom prst="roundRect">
              <a:avLst>
                <a:gd name="adj" fmla="val 16667"/>
              </a:avLst>
            </a:prstGeom>
            <a:solidFill>
              <a:srgbClr val="FFEB99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914400">
                <a:defRPr sz="1000"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250" name="MONITOR"/>
            <p:cNvSpPr txBox="1"/>
            <p:nvPr/>
          </p:nvSpPr>
          <p:spPr>
            <a:xfrm rot="16200000">
              <a:off x="-564683" y="617843"/>
              <a:ext cx="1357870" cy="2285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 defTabSz="914400">
                <a:defRPr sz="1000"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MONITOR</a:t>
              </a:r>
            </a:p>
          </p:txBody>
        </p:sp>
      </p:grpSp>
      <p:sp>
        <p:nvSpPr>
          <p:cNvPr id="252" name="Freeform 30"/>
          <p:cNvSpPr/>
          <p:nvPr/>
        </p:nvSpPr>
        <p:spPr>
          <a:xfrm>
            <a:off x="833028" y="1927211"/>
            <a:ext cx="746625" cy="6207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6422"/>
                </a:moveTo>
                <a:lnTo>
                  <a:pt x="12135" y="21600"/>
                </a:lnTo>
                <a:lnTo>
                  <a:pt x="21600" y="14595"/>
                </a:lnTo>
                <a:lnTo>
                  <a:pt x="16746" y="0"/>
                </a:lnTo>
                <a:lnTo>
                  <a:pt x="8252" y="292"/>
                </a:lnTo>
                <a:lnTo>
                  <a:pt x="0" y="6422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grpSp>
        <p:nvGrpSpPr>
          <p:cNvPr id="258" name="Group 31"/>
          <p:cNvGrpSpPr/>
          <p:nvPr/>
        </p:nvGrpSpPr>
        <p:grpSpPr>
          <a:xfrm>
            <a:off x="804849" y="1764418"/>
            <a:ext cx="678604" cy="826002"/>
            <a:chOff x="-1" y="-2"/>
            <a:chExt cx="678602" cy="826000"/>
          </a:xfrm>
        </p:grpSpPr>
        <p:sp>
          <p:nvSpPr>
            <p:cNvPr id="253" name="Rectangle 32"/>
            <p:cNvSpPr/>
            <p:nvPr/>
          </p:nvSpPr>
          <p:spPr>
            <a:xfrm>
              <a:off x="427540" y="116055"/>
              <a:ext cx="251062" cy="6953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91440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254" name="Straight Connector 33"/>
            <p:cNvSpPr/>
            <p:nvPr/>
          </p:nvSpPr>
          <p:spPr>
            <a:xfrm>
              <a:off x="-2" y="330484"/>
              <a:ext cx="470734" cy="49551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grpSp>
          <p:nvGrpSpPr>
            <p:cNvPr id="257" name="Arc 34"/>
            <p:cNvGrpSpPr/>
            <p:nvPr/>
          </p:nvGrpSpPr>
          <p:grpSpPr>
            <a:xfrm>
              <a:off x="19380" y="-3"/>
              <a:ext cx="431858" cy="441327"/>
              <a:chOff x="-1" y="-1"/>
              <a:chExt cx="431856" cy="441325"/>
            </a:xfrm>
          </p:grpSpPr>
          <p:sp>
            <p:nvSpPr>
              <p:cNvPr id="255" name="Shape"/>
              <p:cNvSpPr/>
              <p:nvPr/>
            </p:nvSpPr>
            <p:spPr>
              <a:xfrm rot="17358593">
                <a:off x="40775" y="53233"/>
                <a:ext cx="350303" cy="3348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9" y="0"/>
                    </a:moveTo>
                    <a:cubicBezTo>
                      <a:pt x="11956" y="0"/>
                      <a:pt x="21600" y="9671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914400"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256" name="Line"/>
              <p:cNvSpPr/>
              <p:nvPr/>
            </p:nvSpPr>
            <p:spPr>
              <a:xfrm rot="17358593">
                <a:off x="41409" y="52783"/>
                <a:ext cx="349350" cy="3348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929" y="0"/>
                      <a:pt x="21600" y="9671"/>
                      <a:pt x="21600" y="21600"/>
                    </a:cubicBez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914400"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</p:grpSp>
      </p:grpSp>
      <p:sp>
        <p:nvSpPr>
          <p:cNvPr id="259" name="TextBox 63"/>
          <p:cNvSpPr txBox="1"/>
          <p:nvPr/>
        </p:nvSpPr>
        <p:spPr>
          <a:xfrm>
            <a:off x="1009431" y="2045024"/>
            <a:ext cx="476586" cy="228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4400">
              <a:defRPr sz="1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DOOR</a:t>
            </a:r>
          </a:p>
        </p:txBody>
      </p:sp>
      <p:sp>
        <p:nvSpPr>
          <p:cNvPr id="260" name="Rectangle 36"/>
          <p:cNvSpPr/>
          <p:nvPr/>
        </p:nvSpPr>
        <p:spPr>
          <a:xfrm>
            <a:off x="129815" y="2680916"/>
            <a:ext cx="446894" cy="239993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 sz="1600"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grpSp>
        <p:nvGrpSpPr>
          <p:cNvPr id="263" name="Group 37"/>
          <p:cNvGrpSpPr/>
          <p:nvPr/>
        </p:nvGrpSpPr>
        <p:grpSpPr>
          <a:xfrm>
            <a:off x="633174" y="3263719"/>
            <a:ext cx="444508" cy="1234326"/>
            <a:chOff x="0" y="0"/>
            <a:chExt cx="444506" cy="1234324"/>
          </a:xfrm>
        </p:grpSpPr>
        <p:pic>
          <p:nvPicPr>
            <p:cNvPr id="261" name="BD18182_.wmf" descr="BD18182_.wm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5400000">
              <a:off x="0" y="-3"/>
              <a:ext cx="444505" cy="4445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2" name="BD18182_.wmf" descr="BD18182_.wm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5400000">
              <a:off x="0" y="789818"/>
              <a:ext cx="444505" cy="4445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64" name="TextBox 40"/>
          <p:cNvSpPr txBox="1"/>
          <p:nvPr/>
        </p:nvSpPr>
        <p:spPr>
          <a:xfrm>
            <a:off x="226713" y="5284685"/>
            <a:ext cx="967353" cy="491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4400">
              <a:lnSpc>
                <a:spcPct val="70000"/>
              </a:lnSpc>
              <a:defRPr sz="16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CONTROL ROOM</a:t>
            </a:r>
          </a:p>
        </p:txBody>
      </p:sp>
      <p:grpSp>
        <p:nvGrpSpPr>
          <p:cNvPr id="267" name="TextBox 41"/>
          <p:cNvGrpSpPr/>
          <p:nvPr/>
        </p:nvGrpSpPr>
        <p:grpSpPr>
          <a:xfrm>
            <a:off x="1703834" y="1929069"/>
            <a:ext cx="766725" cy="784491"/>
            <a:chOff x="0" y="0"/>
            <a:chExt cx="766724" cy="784489"/>
          </a:xfrm>
        </p:grpSpPr>
        <p:sp>
          <p:nvSpPr>
            <p:cNvPr id="265" name="Rectangle"/>
            <p:cNvSpPr/>
            <p:nvPr/>
          </p:nvSpPr>
          <p:spPr>
            <a:xfrm rot="18707825">
              <a:off x="52506" y="173804"/>
              <a:ext cx="661712" cy="436880"/>
            </a:xfrm>
            <a:prstGeom prst="rect">
              <a:avLst/>
            </a:prstGeom>
            <a:solidFill>
              <a:srgbClr val="FFEB99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914400">
                <a:lnSpc>
                  <a:spcPct val="70000"/>
                </a:lnSpc>
                <a:defRPr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266" name="PODIUM / CONTROL PANEL"/>
            <p:cNvSpPr txBox="1"/>
            <p:nvPr/>
          </p:nvSpPr>
          <p:spPr>
            <a:xfrm rot="18707825">
              <a:off x="98223" y="183928"/>
              <a:ext cx="570272" cy="4166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 defTabSz="914400">
                <a:lnSpc>
                  <a:spcPct val="70000"/>
                </a:lnSpc>
                <a:defRPr sz="900"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PODIUM / CONTROL PANEL</a:t>
              </a:r>
            </a:p>
          </p:txBody>
        </p:sp>
      </p:grpSp>
      <p:grpSp>
        <p:nvGrpSpPr>
          <p:cNvPr id="272" name="Group 63"/>
          <p:cNvGrpSpPr/>
          <p:nvPr/>
        </p:nvGrpSpPr>
        <p:grpSpPr>
          <a:xfrm>
            <a:off x="2293477" y="3429975"/>
            <a:ext cx="3502372" cy="1087221"/>
            <a:chOff x="57430" y="0"/>
            <a:chExt cx="3502371" cy="1087220"/>
          </a:xfrm>
        </p:grpSpPr>
        <p:sp>
          <p:nvSpPr>
            <p:cNvPr id="268" name="AutoShape 51"/>
            <p:cNvSpPr/>
            <p:nvPr/>
          </p:nvSpPr>
          <p:spPr>
            <a:xfrm rot="5400000">
              <a:off x="-118147" y="272074"/>
              <a:ext cx="895142" cy="543989"/>
            </a:xfrm>
            <a:prstGeom prst="pentagon">
              <a:avLst/>
            </a:prstGeom>
            <a:solidFill>
              <a:srgbClr val="80808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defTabSz="914400">
                <a:defRPr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269" name="AutoShape 51"/>
            <p:cNvSpPr/>
            <p:nvPr/>
          </p:nvSpPr>
          <p:spPr>
            <a:xfrm rot="16200000">
              <a:off x="2851334" y="282713"/>
              <a:ext cx="895142" cy="521794"/>
            </a:xfrm>
            <a:prstGeom prst="pentagon">
              <a:avLst/>
            </a:prstGeom>
            <a:solidFill>
              <a:srgbClr val="80808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>
              <a:outerShdw sx="100000" sy="100000" kx="0" ky="0" algn="b" rotWithShape="0" blurRad="0" dist="71842" dir="2700000">
                <a:srgbClr val="E7E6E6">
                  <a:alpha val="5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defTabSz="914400">
                <a:defRPr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270" name="AutoShape 57"/>
            <p:cNvSpPr/>
            <p:nvPr/>
          </p:nvSpPr>
          <p:spPr>
            <a:xfrm rot="10800000">
              <a:off x="374754" y="588366"/>
              <a:ext cx="2834692" cy="498854"/>
            </a:xfrm>
            <a:prstGeom prst="roundRect">
              <a:avLst>
                <a:gd name="adj" fmla="val 26157"/>
              </a:avLst>
            </a:prstGeom>
            <a:solidFill>
              <a:srgbClr val="80808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defTabSz="914400">
                <a:defRPr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271" name="AutoShape 62"/>
            <p:cNvSpPr/>
            <p:nvPr/>
          </p:nvSpPr>
          <p:spPr>
            <a:xfrm flipH="1" rot="10800000">
              <a:off x="403459" y="0"/>
              <a:ext cx="2804547" cy="498854"/>
            </a:xfrm>
            <a:prstGeom prst="roundRect">
              <a:avLst>
                <a:gd name="adj" fmla="val 26157"/>
              </a:avLst>
            </a:prstGeom>
            <a:solidFill>
              <a:srgbClr val="80808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defTabSz="914400">
                <a:defRPr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</p:grpSp>
      <p:pic>
        <p:nvPicPr>
          <p:cNvPr id="273" name="BD18182_.wmf" descr="BD18182_.wm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736338">
            <a:off x="5446347" y="3116532"/>
            <a:ext cx="496372" cy="4884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BD18182_.wmf" descr="BD18182_.wm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5400000">
            <a:off x="5816301" y="3729373"/>
            <a:ext cx="482077" cy="4884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BD18182_.wmf" descr="BD18182_.wm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flipH="1" rot="19863662">
            <a:off x="2141197" y="3125435"/>
            <a:ext cx="496372" cy="4884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BD18182_.wmf" descr="BD18182_.wm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flipV="1" rot="19863662">
            <a:off x="5452905" y="4343655"/>
            <a:ext cx="496372" cy="4884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BD18182_.wmf" descr="BD18182_.wm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flipH="1" flipV="1" rot="1736338">
            <a:off x="2130662" y="4352561"/>
            <a:ext cx="496372" cy="4884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BD18182_.wmf" descr="BD18182_.wm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784069" y="2942168"/>
            <a:ext cx="496372" cy="4884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BD18182_.wmf" descr="BD18182_.wm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800750" y="2942168"/>
            <a:ext cx="496372" cy="4884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BD18182_.wmf" descr="BD18182_.wm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817426" y="2942168"/>
            <a:ext cx="496372" cy="48843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9" name="Group 55"/>
          <p:cNvGrpSpPr/>
          <p:nvPr/>
        </p:nvGrpSpPr>
        <p:grpSpPr>
          <a:xfrm>
            <a:off x="2569523" y="1745979"/>
            <a:ext cx="3476143" cy="603903"/>
            <a:chOff x="-1" y="-1"/>
            <a:chExt cx="3476142" cy="603902"/>
          </a:xfrm>
        </p:grpSpPr>
        <p:grpSp>
          <p:nvGrpSpPr>
            <p:cNvPr id="287" name="Group 56"/>
            <p:cNvGrpSpPr/>
            <p:nvPr/>
          </p:nvGrpSpPr>
          <p:grpSpPr>
            <a:xfrm>
              <a:off x="504330" y="-2"/>
              <a:ext cx="2971812" cy="603903"/>
              <a:chOff x="0" y="-1"/>
              <a:chExt cx="2971810" cy="603902"/>
            </a:xfrm>
          </p:grpSpPr>
          <p:pic>
            <p:nvPicPr>
              <p:cNvPr id="281" name="BD18182_.wmf" descr="BD18182_.wm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2527307" y="159391"/>
                <a:ext cx="444503" cy="44451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82" name="BD18182_.wmf" descr="BD18182_.wm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2021844" y="159391"/>
                <a:ext cx="444506" cy="44451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83" name="BD18182_.wmf" descr="BD18182_.wm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1516384" y="-2"/>
                <a:ext cx="444504" cy="44451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84" name="BD18182_.wmf" descr="BD18182_.wm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1010920" y="-2"/>
                <a:ext cx="444507" cy="44451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85" name="BD18182_.wmf" descr="BD18182_.wm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505460" y="-2"/>
                <a:ext cx="444504" cy="44451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86" name="BD18182_.wmf" descr="BD18182_.wm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-1" y="-2"/>
                <a:ext cx="444505" cy="44451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88" name="BD18182_.wmf" descr="BD18182_.wm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2" y="1396"/>
              <a:ext cx="444507" cy="4445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90" name="TextBox 64"/>
          <p:cNvSpPr txBox="1"/>
          <p:nvPr/>
        </p:nvSpPr>
        <p:spPr>
          <a:xfrm>
            <a:off x="5188256" y="2283604"/>
            <a:ext cx="255631" cy="228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b="1" sz="1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XO</a:t>
            </a:r>
          </a:p>
        </p:txBody>
      </p:sp>
      <p:sp>
        <p:nvSpPr>
          <p:cNvPr id="291" name="TextBox 65"/>
          <p:cNvSpPr txBox="1"/>
          <p:nvPr/>
        </p:nvSpPr>
        <p:spPr>
          <a:xfrm>
            <a:off x="5603287" y="2317725"/>
            <a:ext cx="405576" cy="359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 defTabSz="914400">
              <a:lnSpc>
                <a:spcPct val="75000"/>
              </a:lnSpc>
              <a:defRPr b="1" sz="1000">
                <a:latin typeface="+mn-lt"/>
                <a:ea typeface="+mn-ea"/>
                <a:cs typeface="+mn-cs"/>
                <a:sym typeface="Calibri"/>
              </a:defRPr>
            </a:pPr>
            <a:r>
              <a:t>LIG</a:t>
            </a:r>
            <a:br/>
            <a:r>
              <a:t>CHIEF</a:t>
            </a:r>
          </a:p>
        </p:txBody>
      </p:sp>
      <p:pic>
        <p:nvPicPr>
          <p:cNvPr id="292" name="BD18182_.wmf" descr="BD18182_.wm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092576" y="1761238"/>
            <a:ext cx="444504" cy="44450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5" name="Rounded Rectangle 67"/>
          <p:cNvGrpSpPr/>
          <p:nvPr/>
        </p:nvGrpSpPr>
        <p:grpSpPr>
          <a:xfrm>
            <a:off x="7840722" y="3600439"/>
            <a:ext cx="228507" cy="1464193"/>
            <a:chOff x="-1" y="0"/>
            <a:chExt cx="228506" cy="1464192"/>
          </a:xfrm>
        </p:grpSpPr>
        <p:sp>
          <p:nvSpPr>
            <p:cNvPr id="293" name="Rounded Rectangle"/>
            <p:cNvSpPr/>
            <p:nvPr/>
          </p:nvSpPr>
          <p:spPr>
            <a:xfrm rot="16200000">
              <a:off x="-617839" y="655883"/>
              <a:ext cx="1464194" cy="152425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914400">
                <a:defRPr sz="1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294" name="PARTITION"/>
            <p:cNvSpPr txBox="1"/>
            <p:nvPr/>
          </p:nvSpPr>
          <p:spPr>
            <a:xfrm rot="16200000">
              <a:off x="-564683" y="617843"/>
              <a:ext cx="1357870" cy="2285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 defTabSz="914400">
                <a:defRPr sz="1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PARTITION</a:t>
              </a:r>
            </a:p>
          </p:txBody>
        </p:sp>
      </p:grpSp>
      <p:pic>
        <p:nvPicPr>
          <p:cNvPr id="296" name="BD18182_.wmf" descr="BD18182_.wm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309088" y="2942168"/>
            <a:ext cx="496372" cy="4884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BD18182_.wmf" descr="BD18182_.wm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300957" y="2942168"/>
            <a:ext cx="496372" cy="4884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BD18182_.wmf" descr="BD18182_.wm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flipV="1">
            <a:off x="2782603" y="4537142"/>
            <a:ext cx="496372" cy="4884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BD18182_.wmf" descr="BD18182_.wm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flipV="1">
            <a:off x="3799282" y="4537142"/>
            <a:ext cx="496372" cy="4884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BD18182_.wmf" descr="BD18182_.wm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flipV="1">
            <a:off x="4815956" y="4537142"/>
            <a:ext cx="496372" cy="4884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BD18182_.wmf" descr="BD18182_.wm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flipV="1">
            <a:off x="4307621" y="4537142"/>
            <a:ext cx="496372" cy="4884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BD18182_.wmf" descr="BD18182_.wm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flipV="1">
            <a:off x="3290942" y="4537142"/>
            <a:ext cx="496372" cy="4884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BD18182_.wmf" descr="BD18182_.wm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flipV="1">
            <a:off x="1548644" y="5165259"/>
            <a:ext cx="444504" cy="44450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BD18182_.wmf" descr="BD18182_.wm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flipV="1">
            <a:off x="2052241" y="5165201"/>
            <a:ext cx="444502" cy="444502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Body Level One…"/>
          <p:cNvSpPr txBox="1"/>
          <p:nvPr>
            <p:ph type="body" sz="quarter" idx="1" hasCustomPrompt="1"/>
          </p:nvPr>
        </p:nvSpPr>
        <p:spPr>
          <a:xfrm>
            <a:off x="2544734" y="2168849"/>
            <a:ext cx="471694" cy="28931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80000"/>
              </a:lnSpc>
              <a:buClrTx/>
              <a:buSzTx/>
              <a:buNone/>
              <a:defRPr b="1" sz="800"/>
            </a:lvl1pPr>
            <a:lvl2pPr marL="548640" indent="-91440" algn="ctr">
              <a:lnSpc>
                <a:spcPct val="80000"/>
              </a:lnSpc>
              <a:buClrTx/>
              <a:defRPr b="1" sz="800"/>
            </a:lvl2pPr>
            <a:lvl3pPr marL="1016000" indent="-101600" algn="ctr">
              <a:lnSpc>
                <a:spcPct val="80000"/>
              </a:lnSpc>
              <a:buClrTx/>
              <a:defRPr b="1" sz="800"/>
            </a:lvl3pPr>
            <a:lvl4pPr marL="1485900" indent="-114300" algn="ctr">
              <a:lnSpc>
                <a:spcPct val="80000"/>
              </a:lnSpc>
              <a:buClrTx/>
              <a:defRPr b="1" sz="800"/>
            </a:lvl4pPr>
            <a:lvl5pPr marL="1943100" indent="-114300" algn="ctr">
              <a:lnSpc>
                <a:spcPct val="80000"/>
              </a:lnSpc>
              <a:buClrTx/>
              <a:defRPr b="1" sz="800"/>
            </a:lvl5pPr>
          </a:lstStyle>
          <a:p>
            <a:pPr/>
            <a:r>
              <a:t>Insert Name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06" name="TextBox 112"/>
          <p:cNvSpPr txBox="1"/>
          <p:nvPr/>
        </p:nvSpPr>
        <p:spPr>
          <a:xfrm>
            <a:off x="361913" y="6423897"/>
            <a:ext cx="8407866" cy="485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b="1" i="1" spc="600" sz="2800">
                <a:solidFill>
                  <a:srgbClr val="BFBFBF">
                    <a:alpha val="35000"/>
                  </a:srgbClr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Tw Cen MT Condensed Extra Bold"/>
                <a:ea typeface="Tw Cen MT Condensed Extra Bold"/>
                <a:cs typeface="Tw Cen MT Condensed Extra Bold"/>
                <a:sym typeface="Tw Cen MT Condensed Extra Bold"/>
              </a:defRPr>
            </a:lvl1pPr>
          </a:lstStyle>
          <a:p>
            <a:pPr/>
            <a:r>
              <a:t>UNITED STATES ARMY LOGISTICS </a:t>
            </a:r>
          </a:p>
        </p:txBody>
      </p:sp>
      <p:sp>
        <p:nvSpPr>
          <p:cNvPr id="3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6"/>
          <p:cNvSpPr/>
          <p:nvPr/>
        </p:nvSpPr>
        <p:spPr>
          <a:xfrm>
            <a:off x="-10633" y="6473729"/>
            <a:ext cx="9154633" cy="1"/>
          </a:xfrm>
          <a:prstGeom prst="line">
            <a:avLst/>
          </a:prstGeom>
          <a:ln w="38100">
            <a:solidFill>
              <a:schemeClr val="accent4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" name="Rectangle 7"/>
          <p:cNvSpPr/>
          <p:nvPr/>
        </p:nvSpPr>
        <p:spPr>
          <a:xfrm>
            <a:off x="1" y="6487064"/>
            <a:ext cx="9144001" cy="37094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4" name="Rectangle 10"/>
          <p:cNvSpPr/>
          <p:nvPr/>
        </p:nvSpPr>
        <p:spPr>
          <a:xfrm>
            <a:off x="1" y="0"/>
            <a:ext cx="9144001" cy="1046182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5" name="Straight Connector 11"/>
          <p:cNvSpPr/>
          <p:nvPr/>
        </p:nvSpPr>
        <p:spPr>
          <a:xfrm>
            <a:off x="-12310" y="1046181"/>
            <a:ext cx="9152630" cy="1"/>
          </a:xfrm>
          <a:prstGeom prst="line">
            <a:avLst/>
          </a:prstGeom>
          <a:ln w="38100">
            <a:solidFill>
              <a:schemeClr val="accent4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" name="TextBox 17"/>
          <p:cNvSpPr txBox="1"/>
          <p:nvPr/>
        </p:nvSpPr>
        <p:spPr>
          <a:xfrm>
            <a:off x="4155118" y="-30065"/>
            <a:ext cx="854875" cy="202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800">
                <a:solidFill>
                  <a:srgbClr val="00B05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UNCLASSIFIED</a:t>
            </a:r>
          </a:p>
        </p:txBody>
      </p:sp>
      <p:pic>
        <p:nvPicPr>
          <p:cNvPr id="7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665" y="161680"/>
            <a:ext cx="633739" cy="73279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5922" y="166602"/>
            <a:ext cx="633740" cy="732793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Body Level One…"/>
          <p:cNvSpPr txBox="1"/>
          <p:nvPr>
            <p:ph type="body" idx="1"/>
          </p:nvPr>
        </p:nvSpPr>
        <p:spPr>
          <a:xfrm>
            <a:off x="243840" y="1188066"/>
            <a:ext cx="8671561" cy="5138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" name="Title Text"/>
          <p:cNvSpPr txBox="1"/>
          <p:nvPr>
            <p:ph type="title"/>
          </p:nvPr>
        </p:nvSpPr>
        <p:spPr>
          <a:xfrm>
            <a:off x="742950" y="152079"/>
            <a:ext cx="7591425" cy="867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1" name="Slide Number"/>
          <p:cNvSpPr txBox="1"/>
          <p:nvPr>
            <p:ph type="sldNum" sz="quarter" idx="2"/>
          </p:nvPr>
        </p:nvSpPr>
        <p:spPr>
          <a:xfrm>
            <a:off x="8954984" y="6623649"/>
            <a:ext cx="245747" cy="225704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r">
              <a:defRPr i="1" sz="1100">
                <a:solidFill>
                  <a:srgbClr val="80808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chemeClr val="accent4"/>
        </a:buClr>
        <a:buSzPct val="80000"/>
        <a:buFontTx/>
        <a:buChar char="▪"/>
        <a:tabLst/>
        <a:defRPr b="0" baseline="0" cap="none" i="0" spc="0" strike="noStrike" sz="2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31519" marR="0" indent="-27431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chemeClr val="accent4"/>
        </a:buClr>
        <a:buSzPct val="80000"/>
        <a:buFontTx/>
        <a:buChar char="▪"/>
        <a:tabLst/>
        <a:defRPr b="0" baseline="0" cap="none" i="0" spc="0" strike="noStrike" sz="2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chemeClr val="accent4"/>
        </a:buClr>
        <a:buSzPct val="50000"/>
        <a:buFontTx/>
        <a:buChar char="❑"/>
        <a:tabLst/>
        <a:defRPr b="0" baseline="0" cap="none" i="0" spc="0" strike="noStrike" sz="2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145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chemeClr val="accent4"/>
        </a:buClr>
        <a:buSzPct val="100000"/>
        <a:buFontTx/>
        <a:buChar char="»"/>
        <a:tabLst/>
        <a:defRPr b="0" baseline="0" cap="none" i="0" spc="0" strike="noStrike" sz="2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717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chemeClr val="accent4"/>
        </a:buClr>
        <a:buSzPct val="100000"/>
        <a:buFontTx/>
        <a:buChar char="»"/>
        <a:tabLst/>
        <a:defRPr b="0" baseline="0" cap="none" i="0" spc="0" strike="noStrike" sz="2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5908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chemeClr val="accent4"/>
        </a:buClr>
        <a:buSzPct val="100000"/>
        <a:buFontTx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480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chemeClr val="accent4"/>
        </a:buClr>
        <a:buSzPct val="100000"/>
        <a:buFontTx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052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chemeClr val="accent4"/>
        </a:buClr>
        <a:buSzPct val="100000"/>
        <a:buFontTx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39624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chemeClr val="accent4"/>
        </a:buClr>
        <a:buSzPct val="100000"/>
        <a:buFontTx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Title 2"/>
          <p:cNvSpPr txBox="1"/>
          <p:nvPr>
            <p:ph type="title"/>
          </p:nvPr>
        </p:nvSpPr>
        <p:spPr>
          <a:xfrm>
            <a:off x="742949" y="152079"/>
            <a:ext cx="7591426" cy="867097"/>
          </a:xfrm>
          <a:prstGeom prst="rect">
            <a:avLst/>
          </a:prstGeom>
        </p:spPr>
        <p:txBody>
          <a:bodyPr/>
          <a:lstStyle/>
          <a:p>
            <a:pPr/>
            <a:r>
              <a:t>Memorial Day Timeline</a:t>
            </a:r>
          </a:p>
        </p:txBody>
      </p:sp>
      <p:sp>
        <p:nvSpPr>
          <p:cNvPr id="333" name="Slide Number Placeholder 3"/>
          <p:cNvSpPr txBox="1"/>
          <p:nvPr>
            <p:ph type="sldNum" sz="quarter" idx="4294967295"/>
          </p:nvPr>
        </p:nvSpPr>
        <p:spPr>
          <a:xfrm>
            <a:off x="9025783" y="6623649"/>
            <a:ext cx="174942" cy="22570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334" name="Table"/>
          <p:cNvGraphicFramePr/>
          <p:nvPr/>
        </p:nvGraphicFramePr>
        <p:xfrm>
          <a:off x="1151896" y="1620961"/>
          <a:ext cx="8890213" cy="2363335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2909759"/>
                <a:gridCol w="847287"/>
                <a:gridCol w="1203649"/>
                <a:gridCol w="580454"/>
                <a:gridCol w="1232382"/>
              </a:tblGrid>
              <a:tr h="532845">
                <a:tc>
                  <a:txBody>
                    <a:bodyPr/>
                    <a:lstStyle/>
                    <a:p>
                      <a:pPr algn="l" defTabSz="9144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i="1" sz="14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Event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Time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Platform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Live?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POC</a:t>
                      </a:r>
                    </a:p>
                  </a:txBody>
                  <a:tcPr marL="0" marR="0" marT="0" marB="0" anchor="t" anchorCtr="0" horzOverflow="overflow"/>
                </a:tc>
              </a:tr>
              <a:tr h="537079">
                <a:tc>
                  <a:txBody>
                    <a:bodyPr/>
                    <a:lstStyle/>
                    <a:p>
                      <a:pPr algn="l" defTabSz="9144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Memorial Day Tribute Video- Archive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i="0" sz="1800"/>
                      </a:pPr>
                      <a:r>
                        <a:rPr i="1" sz="1400">
                          <a:solidFill>
                            <a:srgbClr val="FFFFFF"/>
                          </a:solidFill>
                        </a:rPr>
                        <a:t>9:45 am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i="0" sz="1800"/>
                      </a:pPr>
                      <a:r>
                        <a:rPr i="1" sz="1400">
                          <a:solidFill>
                            <a:srgbClr val="FFFFFF"/>
                          </a:solidFill>
                        </a:rPr>
                        <a:t>Twitter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i="0" sz="1800"/>
                      </a:pPr>
                      <a:r>
                        <a:rPr i="1" sz="1400">
                          <a:solidFill>
                            <a:srgbClr val="FFFFFF"/>
                          </a:solidFill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i="0" sz="1800"/>
                      </a:pPr>
                      <a:r>
                        <a:rPr i="1" sz="1400">
                          <a:solidFill>
                            <a:srgbClr val="FFFFFF"/>
                          </a:solidFill>
                        </a:rPr>
                        <a:t>Fred 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</a:tr>
              <a:tr h="379571">
                <a:tc>
                  <a:txBody>
                    <a:bodyPr/>
                    <a:lstStyle/>
                    <a:p>
                      <a:pPr algn="l" defTabSz="9144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i="1" sz="14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Wreath Laying at Tomb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i="0" sz="1800"/>
                      </a:pPr>
                      <a:r>
                        <a:rPr i="1" sz="1400">
                          <a:solidFill>
                            <a:srgbClr val="FFFFFF"/>
                          </a:solidFill>
                        </a:rPr>
                        <a:t>1200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i="0" sz="1800"/>
                      </a:pPr>
                      <a:r>
                        <a:rPr i="1" sz="1400">
                          <a:solidFill>
                            <a:srgbClr val="FFFFFF"/>
                          </a:solidFill>
                        </a:rPr>
                        <a:t>Facebook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i="0" sz="1800"/>
                      </a:pPr>
                      <a:r>
                        <a:rPr i="1" sz="1400">
                          <a:solidFill>
                            <a:srgbClr val="FFFFFF"/>
                          </a:solidFill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i="0" sz="1800"/>
                      </a:pPr>
                      <a:r>
                        <a:rPr i="1" sz="1400">
                          <a:solidFill>
                            <a:srgbClr val="FFFFFF"/>
                          </a:solidFill>
                        </a:rPr>
                        <a:t>SFC Behlin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</a:tr>
              <a:tr h="448132">
                <a:tc>
                  <a:txBody>
                    <a:bodyPr/>
                    <a:lstStyle/>
                    <a:p>
                      <a:pPr algn="l" defTabSz="9144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Family Tribute video (archives)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i="0" sz="1800"/>
                      </a:pPr>
                      <a:r>
                        <a:rPr i="1" sz="1400">
                          <a:solidFill>
                            <a:srgbClr val="FFFFFF"/>
                          </a:solidFill>
                        </a:rPr>
                        <a:t>1503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i="0" sz="1800"/>
                      </a:pPr>
                      <a:r>
                        <a:rPr i="1" sz="1400">
                          <a:solidFill>
                            <a:srgbClr val="FFFFFF"/>
                          </a:solidFill>
                        </a:rPr>
                        <a:t>LinkedIn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i="0" sz="1800"/>
                      </a:pPr>
                      <a:r>
                        <a:rPr i="1" sz="1400">
                          <a:solidFill>
                            <a:srgbClr val="FFFFFF"/>
                          </a:solidFill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i="0" sz="1800"/>
                      </a:pPr>
                      <a:r>
                        <a:rPr i="1" sz="1400">
                          <a:solidFill>
                            <a:srgbClr val="FFFFFF"/>
                          </a:solidFill>
                        </a:rPr>
                        <a:t>Fred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</a:tr>
              <a:tr h="465706">
                <a:tc>
                  <a:txBody>
                    <a:bodyPr/>
                    <a:lstStyle/>
                    <a:p>
                      <a:pPr algn="l" defTabSz="9144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Flags at grave sites 4 p.m. (amplify @usarmyoldguard)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i="0" sz="1800"/>
                      </a:pPr>
                      <a:r>
                        <a:rPr i="1" sz="1400">
                          <a:solidFill>
                            <a:srgbClr val="FFFFFF"/>
                          </a:solidFill>
                        </a:rPr>
                        <a:t>1600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i="0" sz="1800"/>
                      </a:pPr>
                      <a:r>
                        <a:rPr i="1" sz="1400">
                          <a:solidFill>
                            <a:srgbClr val="FFFFFF"/>
                          </a:solidFill>
                        </a:rPr>
                        <a:t>Facebook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i="0" sz="1800"/>
                      </a:pPr>
                      <a:r>
                        <a:rPr i="1" sz="1400">
                          <a:solidFill>
                            <a:srgbClr val="FFFFFF"/>
                          </a:solidFill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i="0" sz="1800"/>
                      </a:pPr>
                      <a:r>
                        <a:rPr i="1" sz="1400">
                          <a:solidFill>
                            <a:srgbClr val="FFFFFF"/>
                          </a:solidFill>
                        </a:rPr>
                        <a:t>SFC Behlin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</a:tr>
            </a:tbl>
          </a:graphicData>
        </a:graphic>
      </p:graphicFrame>
      <p:sp>
        <p:nvSpPr>
          <p:cNvPr id="335" name="Thursday, May 21st"/>
          <p:cNvSpPr txBox="1"/>
          <p:nvPr/>
        </p:nvSpPr>
        <p:spPr>
          <a:xfrm>
            <a:off x="3635955" y="1150351"/>
            <a:ext cx="1893200" cy="333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Thursday, May 21st</a:t>
            </a:r>
          </a:p>
        </p:txBody>
      </p:sp>
      <p:sp>
        <p:nvSpPr>
          <p:cNvPr id="336" name="Friday, May 22nd"/>
          <p:cNvSpPr txBox="1"/>
          <p:nvPr/>
        </p:nvSpPr>
        <p:spPr>
          <a:xfrm>
            <a:off x="3737363" y="4340659"/>
            <a:ext cx="1690385" cy="333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Friday, May 22nd</a:t>
            </a:r>
          </a:p>
        </p:txBody>
      </p:sp>
      <p:graphicFrame>
        <p:nvGraphicFramePr>
          <p:cNvPr id="337" name="Table"/>
          <p:cNvGraphicFramePr/>
          <p:nvPr/>
        </p:nvGraphicFramePr>
        <p:xfrm>
          <a:off x="1155461" y="4833885"/>
          <a:ext cx="8882870" cy="1069926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2909759"/>
                <a:gridCol w="844260"/>
                <a:gridCol w="1209900"/>
                <a:gridCol w="566762"/>
                <a:gridCol w="1286406"/>
              </a:tblGrid>
              <a:tr h="532845">
                <a:tc>
                  <a:txBody>
                    <a:bodyPr/>
                    <a:lstStyle/>
                    <a:p>
                      <a:pPr algn="l" defTabSz="9144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i="1" sz="14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Event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Time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Platform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Live?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POC</a:t>
                      </a:r>
                    </a:p>
                  </a:txBody>
                  <a:tcPr marL="0" marR="0" marT="0" marB="0" anchor="t" anchorCtr="0" horzOverflow="overflow"/>
                </a:tc>
              </a:tr>
              <a:tr h="537079">
                <a:tc>
                  <a:txBody>
                    <a:bodyPr/>
                    <a:lstStyle/>
                    <a:p>
                      <a:pPr algn="l" defTabSz="9144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Begin Crowdsourcing on FB/IG for IG Story 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i="0" sz="1800"/>
                      </a:pPr>
                      <a:r>
                        <a:rPr i="1" sz="1400">
                          <a:solidFill>
                            <a:srgbClr val="FFFFFF"/>
                          </a:solidFill>
                        </a:rPr>
                        <a:t>1200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i="0" sz="1800"/>
                      </a:pPr>
                      <a:r>
                        <a:rPr i="1" sz="1400">
                          <a:solidFill>
                            <a:srgbClr val="FFFFFF"/>
                          </a:solidFill>
                        </a:rPr>
                        <a:t>Facebook/Instagram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i="0" sz="1800"/>
                      </a:pPr>
                      <a:r>
                        <a:rPr i="1" sz="1400">
                          <a:solidFill>
                            <a:srgbClr val="FFFFFF"/>
                          </a:solidFill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i="0" sz="1800"/>
                      </a:pPr>
                      <a:r>
                        <a:rPr i="1" sz="1400">
                          <a:solidFill>
                            <a:srgbClr val="FFFFFF"/>
                          </a:solidFill>
                        </a:rPr>
                        <a:t>Nick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Title 2"/>
          <p:cNvSpPr txBox="1"/>
          <p:nvPr>
            <p:ph type="title"/>
          </p:nvPr>
        </p:nvSpPr>
        <p:spPr>
          <a:xfrm>
            <a:off x="742949" y="152079"/>
            <a:ext cx="7591426" cy="867097"/>
          </a:xfrm>
          <a:prstGeom prst="rect">
            <a:avLst/>
          </a:prstGeom>
        </p:spPr>
        <p:txBody>
          <a:bodyPr/>
          <a:lstStyle/>
          <a:p>
            <a:pPr/>
            <a:r>
              <a:t>Memorial Day Timeline</a:t>
            </a:r>
          </a:p>
        </p:txBody>
      </p:sp>
      <p:sp>
        <p:nvSpPr>
          <p:cNvPr id="340" name="Slide Number Placeholder 3"/>
          <p:cNvSpPr txBox="1"/>
          <p:nvPr>
            <p:ph type="sldNum" sz="quarter" idx="4294967295"/>
          </p:nvPr>
        </p:nvSpPr>
        <p:spPr>
          <a:xfrm>
            <a:off x="9025783" y="6623649"/>
            <a:ext cx="174942" cy="22570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341" name="Table"/>
          <p:cNvGraphicFramePr/>
          <p:nvPr/>
        </p:nvGraphicFramePr>
        <p:xfrm>
          <a:off x="1195790" y="1501243"/>
          <a:ext cx="8890212" cy="1989734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2909759"/>
                <a:gridCol w="847287"/>
                <a:gridCol w="1203649"/>
                <a:gridCol w="558973"/>
                <a:gridCol w="1253863"/>
              </a:tblGrid>
              <a:tr h="532845">
                <a:tc>
                  <a:txBody>
                    <a:bodyPr/>
                    <a:lstStyle/>
                    <a:p>
                      <a:pPr algn="l" defTabSz="9144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i="1" sz="14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Event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Time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Platform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Live?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POC</a:t>
                      </a:r>
                    </a:p>
                  </a:txBody>
                  <a:tcPr marL="0" marR="0" marT="0" marB="0" anchor="t" anchorCtr="0" horzOverflow="overflow"/>
                </a:tc>
              </a:tr>
              <a:tr h="629183">
                <a:tc>
                  <a:txBody>
                    <a:bodyPr/>
                    <a:lstStyle/>
                    <a:p>
                      <a:pPr algn="l" defTabSz="9144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Memorial Day Tribute Video (Archives) 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i="0" sz="1800"/>
                      </a:pPr>
                      <a:r>
                        <a:rPr i="1" sz="1400">
                          <a:solidFill>
                            <a:srgbClr val="FFFFFF"/>
                          </a:solidFill>
                        </a:rPr>
                        <a:t>9:45 am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i="0" sz="1800"/>
                      </a:pPr>
                      <a:r>
                        <a:rPr i="1" sz="1400">
                          <a:solidFill>
                            <a:srgbClr val="FFFFFF"/>
                          </a:solidFill>
                        </a:rPr>
                        <a:t>LinkedIn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i="0" sz="1800"/>
                      </a:pPr>
                      <a:r>
                        <a:rPr i="1" sz="1400">
                          <a:solidFill>
                            <a:srgbClr val="FFFFFF"/>
                          </a:solidFill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i="0" sz="1800"/>
                      </a:pPr>
                      <a:r>
                        <a:rPr i="1" sz="1400">
                          <a:solidFill>
                            <a:srgbClr val="FFFFFF"/>
                          </a:solidFill>
                        </a:rPr>
                        <a:t>Fred 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</a:tr>
              <a:tr h="379571">
                <a:tc>
                  <a:txBody>
                    <a:bodyPr/>
                    <a:lstStyle/>
                    <a:p>
                      <a:pPr algn="l" defTabSz="9144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i="1" sz="14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Family Tribute video (archives)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i="0" sz="1800"/>
                      </a:pPr>
                      <a:r>
                        <a:rPr i="1" sz="1400">
                          <a:solidFill>
                            <a:srgbClr val="FFFFFF"/>
                          </a:solidFill>
                        </a:rPr>
                        <a:t>1505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i="0" sz="1800"/>
                      </a:pPr>
                      <a:r>
                        <a:rPr i="1" sz="1400">
                          <a:solidFill>
                            <a:srgbClr val="FFFFFF"/>
                          </a:solidFill>
                        </a:rPr>
                        <a:t>Facebook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i="0" sz="1800"/>
                      </a:pPr>
                      <a:r>
                        <a:rPr i="1" sz="1400">
                          <a:solidFill>
                            <a:srgbClr val="FFFFFF"/>
                          </a:solidFill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i="0" sz="1800"/>
                      </a:pPr>
                      <a:r>
                        <a:rPr i="1" sz="1400">
                          <a:solidFill>
                            <a:srgbClr val="FFFFFF"/>
                          </a:solidFill>
                        </a:rPr>
                        <a:t>Fred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</a:tr>
              <a:tr h="448132">
                <a:tc>
                  <a:txBody>
                    <a:bodyPr/>
                    <a:lstStyle/>
                    <a:p>
                      <a:pPr algn="l" defTabSz="9144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Coca Cola 600 - amplify 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i="0" sz="1800"/>
                      </a:pPr>
                      <a:r>
                        <a:rPr i="1" sz="1400">
                          <a:solidFill>
                            <a:srgbClr val="FFFFFF"/>
                          </a:solidFill>
                        </a:rPr>
                        <a:t>1800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i="0" sz="1800"/>
                      </a:pPr>
                      <a:r>
                        <a:rPr i="1" sz="1400">
                          <a:solidFill>
                            <a:srgbClr val="FFFFFF"/>
                          </a:solidFill>
                        </a:rPr>
                        <a:t>Facebook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i="0" sz="1800"/>
                      </a:pPr>
                      <a:r>
                        <a:rPr i="1" sz="1400">
                          <a:solidFill>
                            <a:srgbClr val="FFFFFF"/>
                          </a:solidFill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i="0" sz="1800"/>
                      </a:pPr>
                      <a:r>
                        <a:rPr i="1" sz="1400">
                          <a:solidFill>
                            <a:srgbClr val="FFFFFF"/>
                          </a:solidFill>
                        </a:rPr>
                        <a:t>Fred/Nick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</a:tr>
            </a:tbl>
          </a:graphicData>
        </a:graphic>
      </p:graphicFrame>
      <p:sp>
        <p:nvSpPr>
          <p:cNvPr id="342" name="Saturday, May 23rd"/>
          <p:cNvSpPr txBox="1"/>
          <p:nvPr/>
        </p:nvSpPr>
        <p:spPr>
          <a:xfrm>
            <a:off x="3634895" y="1090492"/>
            <a:ext cx="1895321" cy="333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Saturday, May 23rd</a:t>
            </a:r>
          </a:p>
        </p:txBody>
      </p:sp>
      <p:sp>
        <p:nvSpPr>
          <p:cNvPr id="343" name="Sunday, May 24th"/>
          <p:cNvSpPr txBox="1"/>
          <p:nvPr/>
        </p:nvSpPr>
        <p:spPr>
          <a:xfrm>
            <a:off x="3705105" y="3635836"/>
            <a:ext cx="1754901" cy="333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Sunday, May 24th</a:t>
            </a:r>
          </a:p>
        </p:txBody>
      </p:sp>
      <p:graphicFrame>
        <p:nvGraphicFramePr>
          <p:cNvPr id="344" name="Table"/>
          <p:cNvGraphicFramePr/>
          <p:nvPr/>
        </p:nvGraphicFramePr>
        <p:xfrm>
          <a:off x="1170178" y="4113783"/>
          <a:ext cx="8882870" cy="2144084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2909759"/>
                <a:gridCol w="822631"/>
                <a:gridCol w="1204889"/>
                <a:gridCol w="590773"/>
                <a:gridCol w="1275591"/>
              </a:tblGrid>
              <a:tr h="532845">
                <a:tc>
                  <a:txBody>
                    <a:bodyPr/>
                    <a:lstStyle/>
                    <a:p>
                      <a:pPr algn="l" defTabSz="9144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i="1" sz="14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Event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Time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Platform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Live?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POC</a:t>
                      </a:r>
                    </a:p>
                  </a:txBody>
                  <a:tcPr marL="0" marR="0" marT="0" marB="0" anchor="t" anchorCtr="0" horzOverflow="overflow"/>
                </a:tc>
              </a:tr>
              <a:tr h="537079">
                <a:tc>
                  <a:txBody>
                    <a:bodyPr/>
                    <a:lstStyle/>
                    <a:p>
                      <a:pPr algn="l" defTabSz="9144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Remember our Heroes graphic 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i="0" sz="1800"/>
                      </a:pPr>
                      <a:r>
                        <a:rPr i="1" sz="1400">
                          <a:solidFill>
                            <a:srgbClr val="FFFFFF"/>
                          </a:solidFill>
                        </a:rPr>
                        <a:t>Varies Times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i="0" sz="1800"/>
                      </a:pPr>
                      <a:r>
                        <a:rPr i="1" sz="1400">
                          <a:solidFill>
                            <a:srgbClr val="FFFFFF"/>
                          </a:solidFill>
                        </a:rPr>
                        <a:t>FB,TW, IG, LI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i="0" sz="1800"/>
                      </a:pPr>
                      <a:r>
                        <a:rPr i="1" sz="1400">
                          <a:solidFill>
                            <a:srgbClr val="FFFFFF"/>
                          </a:solidFill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i="0" sz="1800"/>
                      </a:pPr>
                      <a:r>
                        <a:rPr i="1" sz="1400">
                          <a:solidFill>
                            <a:srgbClr val="FFFFFF"/>
                          </a:solidFill>
                        </a:rPr>
                        <a:t>Nick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</a:tr>
              <a:tr h="537079">
                <a:tc>
                  <a:txBody>
                    <a:bodyPr/>
                    <a:lstStyle/>
                    <a:p>
                      <a:pPr algn="l" defTabSz="9144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Crowd Sourced IG/FB Story 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i="0" sz="1800"/>
                      </a:pPr>
                      <a:r>
                        <a:rPr i="1" sz="1400">
                          <a:solidFill>
                            <a:srgbClr val="FFFFFF"/>
                          </a:solidFill>
                        </a:rPr>
                        <a:t>Varies Times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i="0" sz="1800"/>
                      </a:pPr>
                      <a:r>
                        <a:rPr i="1" sz="1400">
                          <a:solidFill>
                            <a:srgbClr val="FFFFFF"/>
                          </a:solidFill>
                        </a:rPr>
                        <a:t>Facebook/Instagram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i="0" sz="1800"/>
                      </a:pPr>
                      <a:r>
                        <a:rPr i="1" sz="1400">
                          <a:solidFill>
                            <a:srgbClr val="FFFFFF"/>
                          </a:solidFill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i="0" sz="1800"/>
                      </a:pPr>
                      <a:r>
                        <a:rPr i="1" sz="1400">
                          <a:solidFill>
                            <a:srgbClr val="FFFFFF"/>
                          </a:solidFill>
                        </a:rPr>
                        <a:t>Nick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</a:tr>
              <a:tr h="537079">
                <a:tc>
                  <a:txBody>
                    <a:bodyPr/>
                    <a:lstStyle/>
                    <a:p>
                      <a:pPr algn="l" defTabSz="9144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Six String Soldier Video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i="0" sz="1800"/>
                      </a:pPr>
                      <a:r>
                        <a:rPr i="1" sz="1400">
                          <a:solidFill>
                            <a:srgbClr val="FFFFFF"/>
                          </a:solidFill>
                        </a:rPr>
                        <a:t>1305/1504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i="0" sz="1800"/>
                      </a:pPr>
                      <a:r>
                        <a:rPr i="1" sz="1400">
                          <a:solidFill>
                            <a:srgbClr val="FFFFFF"/>
                          </a:solidFill>
                        </a:rPr>
                        <a:t>Twitter/Facebook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i="0" sz="1800"/>
                      </a:pPr>
                      <a:r>
                        <a:rPr i="1" sz="1400">
                          <a:solidFill>
                            <a:srgbClr val="FFFFFF"/>
                          </a:solidFill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i="0" sz="1800"/>
                      </a:pPr>
                      <a:r>
                        <a:rPr i="1" sz="1400">
                          <a:solidFill>
                            <a:srgbClr val="FFFFFF"/>
                          </a:solidFill>
                        </a:rPr>
                        <a:t>Fred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6" name="Table"/>
          <p:cNvGraphicFramePr/>
          <p:nvPr/>
        </p:nvGraphicFramePr>
        <p:xfrm>
          <a:off x="1195790" y="2087602"/>
          <a:ext cx="8890212" cy="2682797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2909759"/>
                <a:gridCol w="847287"/>
                <a:gridCol w="1203649"/>
                <a:gridCol w="558973"/>
                <a:gridCol w="1253863"/>
              </a:tblGrid>
              <a:tr h="532845">
                <a:tc>
                  <a:txBody>
                    <a:bodyPr/>
                    <a:lstStyle/>
                    <a:p>
                      <a:pPr algn="l" defTabSz="9144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i="1" sz="14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Event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Time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Platform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Live?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POC</a:t>
                      </a:r>
                    </a:p>
                  </a:txBody>
                  <a:tcPr marL="0" marR="0" marT="0" marB="0" anchor="t" anchorCtr="0" horzOverflow="overflow"/>
                </a:tc>
              </a:tr>
              <a:tr h="425983">
                <a:tc>
                  <a:txBody>
                    <a:bodyPr/>
                    <a:lstStyle/>
                    <a:p>
                      <a:pPr algn="l" defTabSz="9144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Memorial Day Video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i="0" sz="1800"/>
                      </a:pPr>
                      <a:r>
                        <a:rPr i="1" sz="1400">
                          <a:solidFill>
                            <a:srgbClr val="FFFFFF"/>
                          </a:solidFill>
                        </a:rPr>
                        <a:t>8:35 am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i="0" sz="1800"/>
                      </a:pPr>
                      <a:r>
                        <a:rPr i="1" sz="1400">
                          <a:solidFill>
                            <a:srgbClr val="FFFFFF"/>
                          </a:solidFill>
                        </a:rPr>
                        <a:t>Facebook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i="0" sz="1800"/>
                      </a:pPr>
                      <a:r>
                        <a:rPr i="1" sz="1400">
                          <a:solidFill>
                            <a:srgbClr val="FFFFFF"/>
                          </a:solidFill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i="0" sz="1800"/>
                      </a:pPr>
                      <a:r>
                        <a:rPr i="1" sz="1400">
                          <a:solidFill>
                            <a:srgbClr val="FFFFFF"/>
                          </a:solidFill>
                        </a:rPr>
                        <a:t>Fred 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</a:tr>
              <a:tr h="379571">
                <a:tc>
                  <a:txBody>
                    <a:bodyPr/>
                    <a:lstStyle/>
                    <a:p>
                      <a:pPr algn="l" defTabSz="9144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Memorial Day Video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i="0" sz="1800"/>
                      </a:pPr>
                      <a:r>
                        <a:rPr i="1" sz="1400">
                          <a:solidFill>
                            <a:srgbClr val="FFFFFF"/>
                          </a:solidFill>
                        </a:rPr>
                        <a:t>9:05 am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i="0" sz="1800"/>
                      </a:pPr>
                      <a:r>
                        <a:rPr i="1" sz="1400">
                          <a:solidFill>
                            <a:srgbClr val="FFFFFF"/>
                          </a:solidFill>
                        </a:rPr>
                        <a:t>Twitter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i="0" sz="1800"/>
                      </a:pPr>
                      <a:r>
                        <a:rPr i="1" sz="1400">
                          <a:solidFill>
                            <a:srgbClr val="FFFFFF"/>
                          </a:solidFill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i="0" sz="1800"/>
                      </a:pPr>
                      <a:r>
                        <a:rPr i="1" sz="1400">
                          <a:solidFill>
                            <a:srgbClr val="FFFFFF"/>
                          </a:solidFill>
                        </a:rPr>
                        <a:t>Fred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</a:tr>
              <a:tr h="448132">
                <a:tc>
                  <a:txBody>
                    <a:bodyPr/>
                    <a:lstStyle/>
                    <a:p>
                      <a:pPr algn="l" defTabSz="9144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Memorial Day Graphic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i="0" sz="1800"/>
                      </a:pPr>
                      <a:r>
                        <a:rPr i="1" sz="1400">
                          <a:solidFill>
                            <a:srgbClr val="FFFFFF"/>
                          </a:solidFill>
                        </a:rPr>
                        <a:t>Varies Times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i="0" sz="1800"/>
                      </a:pPr>
                      <a:r>
                        <a:rPr i="1" sz="1400">
                          <a:solidFill>
                            <a:srgbClr val="FFFFFF"/>
                          </a:solidFill>
                        </a:rPr>
                        <a:t>FB/TW/IG/LI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i="0" sz="1800"/>
                      </a:pPr>
                      <a:r>
                        <a:rPr i="1" sz="1400">
                          <a:solidFill>
                            <a:srgbClr val="FFFFFF"/>
                          </a:solidFill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i="0" sz="1800"/>
                      </a:pPr>
                      <a:r>
                        <a:rPr i="1" sz="1400">
                          <a:solidFill>
                            <a:srgbClr val="FFFFFF"/>
                          </a:solidFill>
                        </a:rPr>
                        <a:t>Nick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</a:tr>
              <a:tr h="448132">
                <a:tc>
                  <a:txBody>
                    <a:bodyPr/>
                    <a:lstStyle/>
                    <a:p>
                      <a:pPr algn="l" defTabSz="9144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Wreath Laying Stream 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i="0" sz="1800"/>
                      </a:pPr>
                      <a:r>
                        <a:rPr i="1" sz="1400">
                          <a:solidFill>
                            <a:srgbClr val="FFFFFF"/>
                          </a:solidFill>
                        </a:rPr>
                        <a:t>1200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i="0" sz="1800"/>
                      </a:pPr>
                      <a:r>
                        <a:rPr i="1" sz="1400">
                          <a:solidFill>
                            <a:srgbClr val="FFFFFF"/>
                          </a:solidFill>
                        </a:rPr>
                        <a:t>FB/TW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i="0" sz="1800"/>
                      </a:pPr>
                      <a:r>
                        <a:rPr i="1" sz="1400">
                          <a:solidFill>
                            <a:srgbClr val="FFFFFF"/>
                          </a:solidFill>
                        </a:rPr>
                        <a:t>Y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i="0" sz="1800"/>
                      </a:pPr>
                      <a:r>
                        <a:rPr i="1" sz="1400">
                          <a:solidFill>
                            <a:srgbClr val="FFFFFF"/>
                          </a:solidFill>
                        </a:rPr>
                        <a:t>Fred/Nick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</a:tr>
              <a:tr h="448132">
                <a:tc>
                  <a:txBody>
                    <a:bodyPr/>
                    <a:lstStyle/>
                    <a:p>
                      <a:pPr algn="l" defTabSz="9144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US Army Band Video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i="0" sz="1800"/>
                      </a:pPr>
                      <a:r>
                        <a:rPr i="1" sz="1400">
                          <a:solidFill>
                            <a:srgbClr val="FFFFFF"/>
                          </a:solidFill>
                        </a:rPr>
                        <a:t>1535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i="0" sz="1800"/>
                      </a:pPr>
                      <a:r>
                        <a:rPr i="1" sz="1400">
                          <a:solidFill>
                            <a:srgbClr val="FFFFFF"/>
                          </a:solidFill>
                        </a:rPr>
                        <a:t>FB/TW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i="0" sz="1800"/>
                      </a:pPr>
                      <a:r>
                        <a:rPr i="1" sz="1400">
                          <a:solidFill>
                            <a:srgbClr val="FFFFFF"/>
                          </a:solidFill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i="0" sz="1800"/>
                      </a:pPr>
                      <a:r>
                        <a:rPr i="1" sz="1400">
                          <a:solidFill>
                            <a:srgbClr val="FFFFFF"/>
                          </a:solidFill>
                        </a:rPr>
                        <a:t>Fred</a:t>
                      </a:r>
                    </a:p>
                  </a:txBody>
                  <a:tcPr marL="0" marR="0" marT="0" marB="0" anchor="t" anchorCtr="0" horzOverflow="overflow">
                    <a:solidFill>
                      <a:srgbClr val="A7A7A7"/>
                    </a:solidFill>
                  </a:tcPr>
                </a:tc>
              </a:tr>
            </a:tbl>
          </a:graphicData>
        </a:graphic>
      </p:graphicFrame>
      <p:sp>
        <p:nvSpPr>
          <p:cNvPr id="347" name="Monday, May 25th"/>
          <p:cNvSpPr txBox="1"/>
          <p:nvPr/>
        </p:nvSpPr>
        <p:spPr>
          <a:xfrm>
            <a:off x="3659675" y="1406699"/>
            <a:ext cx="1845761" cy="333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Monday, May 25th</a:t>
            </a:r>
          </a:p>
        </p:txBody>
      </p:sp>
      <p:sp>
        <p:nvSpPr>
          <p:cNvPr id="348" name="Memorial Day Timeline"/>
          <p:cNvSpPr txBox="1"/>
          <p:nvPr>
            <p:ph type="title"/>
          </p:nvPr>
        </p:nvSpPr>
        <p:spPr>
          <a:xfrm>
            <a:off x="742950" y="152079"/>
            <a:ext cx="7591425" cy="867097"/>
          </a:xfrm>
          <a:prstGeom prst="rect">
            <a:avLst/>
          </a:prstGeom>
        </p:spPr>
        <p:txBody>
          <a:bodyPr/>
          <a:lstStyle/>
          <a:p>
            <a:pPr/>
            <a:r>
              <a:t>Memorial Day Timeline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